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70" r:id="rId4"/>
    <p:sldId id="272" r:id="rId5"/>
    <p:sldId id="271" r:id="rId6"/>
    <p:sldId id="274" r:id="rId7"/>
    <p:sldId id="278" r:id="rId8"/>
    <p:sldId id="280" r:id="rId9"/>
    <p:sldId id="285" r:id="rId10"/>
    <p:sldId id="275" r:id="rId11"/>
    <p:sldId id="279" r:id="rId12"/>
    <p:sldId id="268" r:id="rId13"/>
  </p:sldIdLst>
  <p:sldSz cx="12192000" cy="6858000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be, Lutz (Finanzen) Ref02" initials="L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D7"/>
    <a:srgbClr val="E3E8F1"/>
    <a:srgbClr val="FFFF66"/>
    <a:srgbClr val="71C2FF"/>
    <a:srgbClr val="FE9802"/>
    <a:srgbClr val="FF57DF"/>
    <a:srgbClr val="006805"/>
    <a:srgbClr val="5C0000"/>
    <a:srgbClr val="B30EE0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7" autoAdjust="0"/>
    <p:restoredTop sz="63680" autoAdjust="0"/>
  </p:normalViewPr>
  <p:slideViewPr>
    <p:cSldViewPr>
      <p:cViewPr varScale="1">
        <p:scale>
          <a:sx n="47" d="100"/>
          <a:sy n="47" d="100"/>
        </p:scale>
        <p:origin x="1411" y="48"/>
      </p:cViewPr>
      <p:guideLst>
        <p:guide orient="horz"/>
        <p:guide pos="393"/>
      </p:guideLst>
    </p:cSldViewPr>
  </p:slideViewPr>
  <p:outlineViewPr>
    <p:cViewPr>
      <p:scale>
        <a:sx n="33" d="100"/>
        <a:sy n="33" d="100"/>
      </p:scale>
      <p:origin x="42" y="5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454"/>
    </p:cViewPr>
  </p:sorterViewPr>
  <p:notesViewPr>
    <p:cSldViewPr>
      <p:cViewPr varScale="1">
        <p:scale>
          <a:sx n="87" d="100"/>
          <a:sy n="87" d="100"/>
        </p:scale>
        <p:origin x="1766" y="58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70844-166B-4171-B113-B5D93AF630A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36727523-D612-40E2-BD89-8899F56419CB}">
      <dgm:prSet phldrT="[Text]" custT="1"/>
      <dgm:spPr/>
      <dgm:t>
        <a:bodyPr/>
        <a:lstStyle/>
        <a:p>
          <a:r>
            <a:rPr lang="de-DE" sz="2000" dirty="0" smtClean="0"/>
            <a:t>Quelle</a:t>
          </a:r>
          <a:endParaRPr lang="de-DE" sz="2000" dirty="0"/>
        </a:p>
      </dgm:t>
    </dgm:pt>
    <dgm:pt modelId="{2A6E72F0-5090-4FC1-9B4F-7A883BFE75BD}" type="parTrans" cxnId="{946E3200-1DC5-4EB2-B963-80B2DAA038F9}">
      <dgm:prSet/>
      <dgm:spPr/>
      <dgm:t>
        <a:bodyPr/>
        <a:lstStyle/>
        <a:p>
          <a:endParaRPr lang="de-DE" sz="2400"/>
        </a:p>
      </dgm:t>
    </dgm:pt>
    <dgm:pt modelId="{A9F773CF-5C50-4C98-BE88-C146FE92D2B6}" type="sibTrans" cxnId="{946E3200-1DC5-4EB2-B963-80B2DAA038F9}">
      <dgm:prSet/>
      <dgm:spPr/>
      <dgm:t>
        <a:bodyPr/>
        <a:lstStyle/>
        <a:p>
          <a:endParaRPr lang="de-DE" sz="2400"/>
        </a:p>
      </dgm:t>
    </dgm:pt>
    <dgm:pt modelId="{C50B4E71-D3AE-4DB5-A1D5-9B50A30E67E8}">
      <dgm:prSet custT="1"/>
      <dgm:spPr>
        <a:solidFill>
          <a:schemeClr val="accent2">
            <a:alpha val="2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Gesetze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A933ADA-90F3-4346-A938-58692BE98585}" type="parTrans" cxnId="{A7520DB4-0E3B-42B4-8B14-88B2B389376F}">
      <dgm:prSet/>
      <dgm:spPr>
        <a:ln>
          <a:solidFill>
            <a:srgbClr val="C00000"/>
          </a:solidFill>
        </a:ln>
      </dgm:spPr>
      <dgm:t>
        <a:bodyPr/>
        <a:lstStyle/>
        <a:p>
          <a:endParaRPr lang="de-DE" sz="2400"/>
        </a:p>
      </dgm:t>
    </dgm:pt>
    <dgm:pt modelId="{3379E1DC-2A6C-49C3-B3A7-54876C3B6345}" type="sibTrans" cxnId="{A7520DB4-0E3B-42B4-8B14-88B2B389376F}">
      <dgm:prSet/>
      <dgm:spPr/>
      <dgm:t>
        <a:bodyPr/>
        <a:lstStyle/>
        <a:p>
          <a:endParaRPr lang="de-DE" sz="2400"/>
        </a:p>
      </dgm:t>
    </dgm:pt>
    <dgm:pt modelId="{C0699E49-CEDE-4BEC-A8AA-4DB7C913017A}">
      <dgm:prSet custT="1"/>
      <dgm:spPr>
        <a:solidFill>
          <a:schemeClr val="accent2">
            <a:alpha val="2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Verordnungen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0534BA-3018-4BEC-91CB-1555442EF85C}" type="parTrans" cxnId="{F478D722-5539-4832-9CC8-6C155758EA4F}">
      <dgm:prSet/>
      <dgm:spPr>
        <a:ln>
          <a:solidFill>
            <a:srgbClr val="C00000"/>
          </a:solidFill>
        </a:ln>
      </dgm:spPr>
      <dgm:t>
        <a:bodyPr/>
        <a:lstStyle/>
        <a:p>
          <a:endParaRPr lang="de-DE" sz="2400"/>
        </a:p>
      </dgm:t>
    </dgm:pt>
    <dgm:pt modelId="{AAF7D0E8-D4AC-4A46-AE48-178142FFC3AC}" type="sibTrans" cxnId="{F478D722-5539-4832-9CC8-6C155758EA4F}">
      <dgm:prSet/>
      <dgm:spPr/>
      <dgm:t>
        <a:bodyPr/>
        <a:lstStyle/>
        <a:p>
          <a:endParaRPr lang="de-DE" sz="2400"/>
        </a:p>
      </dgm:t>
    </dgm:pt>
    <dgm:pt modelId="{0C58A0B4-2ACC-4D51-9898-C963060DC99A}">
      <dgm:prSet custT="1"/>
      <dgm:spPr>
        <a:solidFill>
          <a:schemeClr val="accent2">
            <a:alpha val="2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Vorschriften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54A80A3-3153-4075-83FB-1B7EE7522474}" type="parTrans" cxnId="{B8B2DE8C-5AFF-44E2-AADB-9F478544950E}">
      <dgm:prSet/>
      <dgm:spPr/>
      <dgm:t>
        <a:bodyPr/>
        <a:lstStyle/>
        <a:p>
          <a:endParaRPr lang="de-DE" sz="2400"/>
        </a:p>
      </dgm:t>
    </dgm:pt>
    <dgm:pt modelId="{BB589A66-F64E-461D-8EED-0ACBFF647B9C}" type="sibTrans" cxnId="{B8B2DE8C-5AFF-44E2-AADB-9F478544950E}">
      <dgm:prSet/>
      <dgm:spPr/>
      <dgm:t>
        <a:bodyPr/>
        <a:lstStyle/>
        <a:p>
          <a:endParaRPr lang="de-DE" sz="2400"/>
        </a:p>
      </dgm:t>
    </dgm:pt>
    <dgm:pt modelId="{5F1D82F2-7A12-4F6D-A831-ABB40E53FBCC}">
      <dgm:prSet custT="1"/>
      <dgm:spPr>
        <a:solidFill>
          <a:schemeClr val="accent2">
            <a:alpha val="2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Kommunale Praxis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8F77B53-475A-4D87-ACFA-E48CD098903A}" type="parTrans" cxnId="{CE0B57A6-2301-4D2F-902E-431354F2E98D}">
      <dgm:prSet/>
      <dgm:spPr/>
      <dgm:t>
        <a:bodyPr/>
        <a:lstStyle/>
        <a:p>
          <a:endParaRPr lang="de-DE" sz="2400"/>
        </a:p>
      </dgm:t>
    </dgm:pt>
    <dgm:pt modelId="{A4F1AE77-B0F7-4A22-9784-27C26D176983}" type="sibTrans" cxnId="{CE0B57A6-2301-4D2F-902E-431354F2E98D}">
      <dgm:prSet/>
      <dgm:spPr/>
      <dgm:t>
        <a:bodyPr/>
        <a:lstStyle/>
        <a:p>
          <a:endParaRPr lang="de-DE" sz="2400"/>
        </a:p>
      </dgm:t>
    </dgm:pt>
    <dgm:pt modelId="{DED24130-7BDB-4EE1-BBEC-069454EC44F9}">
      <dgm:prSet custT="1"/>
      <dgm:spPr/>
      <dgm:t>
        <a:bodyPr/>
        <a:lstStyle/>
        <a:p>
          <a:r>
            <a:rPr lang="de-DE" sz="2000" dirty="0" smtClean="0"/>
            <a:t>Art</a:t>
          </a:r>
          <a:endParaRPr lang="de-DE" sz="2000" dirty="0"/>
        </a:p>
      </dgm:t>
    </dgm:pt>
    <dgm:pt modelId="{AD4EF2F9-5863-4B19-90ED-5FBE1A1EA31B}" type="parTrans" cxnId="{5ADAEB65-F930-4D46-8C59-108F6A5CC272}">
      <dgm:prSet/>
      <dgm:spPr/>
      <dgm:t>
        <a:bodyPr/>
        <a:lstStyle/>
        <a:p>
          <a:endParaRPr lang="de-DE" sz="2400"/>
        </a:p>
      </dgm:t>
    </dgm:pt>
    <dgm:pt modelId="{D548E520-ADC4-46BA-A97D-7BBE706CBDF3}" type="sibTrans" cxnId="{5ADAEB65-F930-4D46-8C59-108F6A5CC272}">
      <dgm:prSet/>
      <dgm:spPr/>
      <dgm:t>
        <a:bodyPr/>
        <a:lstStyle/>
        <a:p>
          <a:endParaRPr lang="de-DE" sz="2400"/>
        </a:p>
      </dgm:t>
    </dgm:pt>
    <dgm:pt modelId="{F41FAA7F-4A48-4CD3-A21F-26DE6DB59A5B}">
      <dgm:prSet custT="1"/>
      <dgm:spPr>
        <a:solidFill>
          <a:schemeClr val="accent3">
            <a:alpha val="2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e-DE" sz="2000" smtClean="0">
              <a:solidFill>
                <a:schemeClr val="tx1">
                  <a:lumMod val="75000"/>
                  <a:lumOff val="25000"/>
                </a:schemeClr>
              </a:solidFill>
            </a:rPr>
            <a:t>Syntax</a:t>
          </a:r>
          <a:endParaRPr lang="de-DE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E65E9B8-495E-47DC-A170-EC02E7333317}" type="parTrans" cxnId="{C704D50A-F3E3-4B93-954A-F0137E2AB99A}">
      <dgm:prSet/>
      <dgm:spPr>
        <a:ln>
          <a:solidFill>
            <a:schemeClr val="accent3"/>
          </a:solidFill>
        </a:ln>
      </dgm:spPr>
      <dgm:t>
        <a:bodyPr/>
        <a:lstStyle/>
        <a:p>
          <a:endParaRPr lang="de-DE" sz="2400"/>
        </a:p>
      </dgm:t>
    </dgm:pt>
    <dgm:pt modelId="{9BF3C2B5-8C42-431D-BDF9-D091EA1E424A}" type="sibTrans" cxnId="{C704D50A-F3E3-4B93-954A-F0137E2AB99A}">
      <dgm:prSet/>
      <dgm:spPr/>
      <dgm:t>
        <a:bodyPr/>
        <a:lstStyle/>
        <a:p>
          <a:endParaRPr lang="de-DE" sz="2400"/>
        </a:p>
      </dgm:t>
    </dgm:pt>
    <dgm:pt modelId="{8C9DF89F-8872-4D7A-A1EA-3B14786ADACA}">
      <dgm:prSet custT="1"/>
      <dgm:spPr>
        <a:solidFill>
          <a:schemeClr val="accent3">
            <a:alpha val="2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Datenkränze 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D20A17-9DFA-4345-85F2-7861E3C99EEC}" type="parTrans" cxnId="{0407C520-1715-4AEF-802C-6AA218300C49}">
      <dgm:prSet/>
      <dgm:spPr>
        <a:ln>
          <a:solidFill>
            <a:schemeClr val="accent3"/>
          </a:solidFill>
        </a:ln>
      </dgm:spPr>
      <dgm:t>
        <a:bodyPr/>
        <a:lstStyle/>
        <a:p>
          <a:endParaRPr lang="de-DE" sz="2400"/>
        </a:p>
      </dgm:t>
    </dgm:pt>
    <dgm:pt modelId="{182EE669-D889-492A-8ABD-1EFF57CFA8D1}" type="sibTrans" cxnId="{0407C520-1715-4AEF-802C-6AA218300C49}">
      <dgm:prSet/>
      <dgm:spPr/>
      <dgm:t>
        <a:bodyPr/>
        <a:lstStyle/>
        <a:p>
          <a:endParaRPr lang="de-DE" sz="2400"/>
        </a:p>
      </dgm:t>
    </dgm:pt>
    <dgm:pt modelId="{BD67F575-6575-4215-96FB-1F688DAF41DF}">
      <dgm:prSet custT="1"/>
      <dgm:spPr>
        <a:solidFill>
          <a:schemeClr val="accent3">
            <a:alpha val="2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Integritätsbedingungen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B2F635C-DDC9-425D-9349-2D9CB74334D1}" type="parTrans" cxnId="{221003B6-1F61-4F60-8DCD-10E4518D5E36}">
      <dgm:prSet/>
      <dgm:spPr>
        <a:ln>
          <a:solidFill>
            <a:schemeClr val="accent3"/>
          </a:solidFill>
        </a:ln>
      </dgm:spPr>
      <dgm:t>
        <a:bodyPr/>
        <a:lstStyle/>
        <a:p>
          <a:endParaRPr lang="de-DE" sz="2400"/>
        </a:p>
      </dgm:t>
    </dgm:pt>
    <dgm:pt modelId="{01547919-09F9-401D-B701-3675BE3B4655}" type="sibTrans" cxnId="{221003B6-1F61-4F60-8DCD-10E4518D5E36}">
      <dgm:prSet/>
      <dgm:spPr/>
      <dgm:t>
        <a:bodyPr/>
        <a:lstStyle/>
        <a:p>
          <a:endParaRPr lang="de-DE" sz="2400"/>
        </a:p>
      </dgm:t>
    </dgm:pt>
    <dgm:pt modelId="{3ADC87C8-D122-40C7-B266-8962ECC5BB58}">
      <dgm:prSet custT="1"/>
      <dgm:spPr>
        <a:solidFill>
          <a:schemeClr val="accent3">
            <a:alpha val="2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Prozessregeln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16192B-D449-4C0A-A304-A44086ED373D}" type="parTrans" cxnId="{8B23E72A-AA7F-4BA3-8DD6-4BA7D652726A}">
      <dgm:prSet/>
      <dgm:spPr>
        <a:ln>
          <a:solidFill>
            <a:schemeClr val="accent3"/>
          </a:solidFill>
        </a:ln>
      </dgm:spPr>
      <dgm:t>
        <a:bodyPr/>
        <a:lstStyle/>
        <a:p>
          <a:endParaRPr lang="de-DE" sz="2400"/>
        </a:p>
      </dgm:t>
    </dgm:pt>
    <dgm:pt modelId="{3EEDF3D7-94F6-42D0-AA42-F4F58945D5A1}" type="sibTrans" cxnId="{8B23E72A-AA7F-4BA3-8DD6-4BA7D652726A}">
      <dgm:prSet/>
      <dgm:spPr/>
      <dgm:t>
        <a:bodyPr/>
        <a:lstStyle/>
        <a:p>
          <a:endParaRPr lang="de-DE" sz="2400"/>
        </a:p>
      </dgm:t>
    </dgm:pt>
    <dgm:pt modelId="{179AE945-9D50-4903-93E0-8D81D6305CBE}">
      <dgm:prSet custT="1"/>
      <dgm:spPr/>
      <dgm:t>
        <a:bodyPr/>
        <a:lstStyle/>
        <a:p>
          <a:r>
            <a:rPr lang="de-DE" sz="2000" dirty="0" smtClean="0"/>
            <a:t>Umsetzung</a:t>
          </a:r>
          <a:endParaRPr lang="de-DE" sz="2000" dirty="0"/>
        </a:p>
      </dgm:t>
    </dgm:pt>
    <dgm:pt modelId="{07EFE63A-E226-48E7-BF11-C736A7A6F735}" type="parTrans" cxnId="{E645711D-A4C0-4C4C-8A27-5EFB1A823D3C}">
      <dgm:prSet/>
      <dgm:spPr/>
      <dgm:t>
        <a:bodyPr/>
        <a:lstStyle/>
        <a:p>
          <a:endParaRPr lang="de-DE" sz="2400"/>
        </a:p>
      </dgm:t>
    </dgm:pt>
    <dgm:pt modelId="{68DA2D28-D3BA-4B00-A4C5-58476208B245}" type="sibTrans" cxnId="{E645711D-A4C0-4C4C-8A27-5EFB1A823D3C}">
      <dgm:prSet/>
      <dgm:spPr/>
      <dgm:t>
        <a:bodyPr/>
        <a:lstStyle/>
        <a:p>
          <a:endParaRPr lang="de-DE" sz="2400"/>
        </a:p>
      </dgm:t>
    </dgm:pt>
    <dgm:pt modelId="{C5895AF4-8280-4A62-A4A6-828538FAB044}">
      <dgm:prSet custT="1"/>
      <dgm:spPr>
        <a:solidFill>
          <a:schemeClr val="accent4">
            <a:alpha val="2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(Nicht im Standard regeln)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CCCE795-0771-43EE-89AA-5E9994F643C9}" type="parTrans" cxnId="{F9CFF39E-63AE-4B3B-98DE-6094444391D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de-DE" sz="2400"/>
        </a:p>
      </dgm:t>
    </dgm:pt>
    <dgm:pt modelId="{EECA54EE-8C48-473B-96F4-A91632E88377}" type="sibTrans" cxnId="{F9CFF39E-63AE-4B3B-98DE-6094444391D0}">
      <dgm:prSet/>
      <dgm:spPr/>
      <dgm:t>
        <a:bodyPr/>
        <a:lstStyle/>
        <a:p>
          <a:endParaRPr lang="de-DE" sz="2400"/>
        </a:p>
      </dgm:t>
    </dgm:pt>
    <dgm:pt modelId="{6EEC2B72-8CB6-45C4-9CC8-070827C6F887}">
      <dgm:prSet custT="1"/>
      <dgm:spPr>
        <a:solidFill>
          <a:schemeClr val="accent4">
            <a:alpha val="2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XML Schema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046CD71-34DD-4320-A4B0-2804F801CA44}" type="parTrans" cxnId="{090A56DE-C28B-4C1B-A4A5-F22EDBB6D1C1}">
      <dgm:prSet/>
      <dgm:spPr>
        <a:ln>
          <a:solidFill>
            <a:schemeClr val="accent4"/>
          </a:solidFill>
        </a:ln>
      </dgm:spPr>
      <dgm:t>
        <a:bodyPr/>
        <a:lstStyle/>
        <a:p>
          <a:endParaRPr lang="de-DE" sz="2400"/>
        </a:p>
      </dgm:t>
    </dgm:pt>
    <dgm:pt modelId="{A6105A25-227A-4509-901B-6014AAD46640}" type="sibTrans" cxnId="{090A56DE-C28B-4C1B-A4A5-F22EDBB6D1C1}">
      <dgm:prSet/>
      <dgm:spPr/>
      <dgm:t>
        <a:bodyPr/>
        <a:lstStyle/>
        <a:p>
          <a:endParaRPr lang="de-DE" sz="2400"/>
        </a:p>
      </dgm:t>
    </dgm:pt>
    <dgm:pt modelId="{082231F1-B7EC-4BB0-BA7F-8D1461874948}">
      <dgm:prSet custT="1"/>
      <dgm:spPr>
        <a:solidFill>
          <a:schemeClr val="accent4">
            <a:alpha val="2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Codelisten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CA2471E-A249-485E-A796-E8616BB5C9C0}" type="parTrans" cxnId="{CB4ADE17-0765-46ED-86F0-11DF1C4190D1}">
      <dgm:prSet/>
      <dgm:spPr>
        <a:ln>
          <a:solidFill>
            <a:schemeClr val="accent4"/>
          </a:solidFill>
        </a:ln>
      </dgm:spPr>
      <dgm:t>
        <a:bodyPr/>
        <a:lstStyle/>
        <a:p>
          <a:endParaRPr lang="de-DE" sz="2400"/>
        </a:p>
      </dgm:t>
    </dgm:pt>
    <dgm:pt modelId="{08B04439-90BB-4410-A54C-7D7D2D6294F3}" type="sibTrans" cxnId="{CB4ADE17-0765-46ED-86F0-11DF1C4190D1}">
      <dgm:prSet/>
      <dgm:spPr/>
      <dgm:t>
        <a:bodyPr/>
        <a:lstStyle/>
        <a:p>
          <a:endParaRPr lang="de-DE" sz="2400"/>
        </a:p>
      </dgm:t>
    </dgm:pt>
    <dgm:pt modelId="{2025F60A-5549-4944-B3C6-9F2CE0920D34}">
      <dgm:prSet custT="1"/>
      <dgm:spPr>
        <a:solidFill>
          <a:schemeClr val="accent4">
            <a:alpha val="2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de-DE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Dokumentation</a:t>
          </a:r>
          <a:endParaRPr lang="de-DE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C8C302F-33DF-48E0-BC2D-24D087AE709B}" type="sibTrans" cxnId="{8C1F2447-5E17-4A34-AA2B-4BA0E07CBAE2}">
      <dgm:prSet/>
      <dgm:spPr/>
      <dgm:t>
        <a:bodyPr/>
        <a:lstStyle/>
        <a:p>
          <a:endParaRPr lang="de-DE" sz="2400"/>
        </a:p>
      </dgm:t>
    </dgm:pt>
    <dgm:pt modelId="{2E20DD81-0431-46F4-896B-BD8A69519941}" type="parTrans" cxnId="{8C1F2447-5E17-4A34-AA2B-4BA0E07CBAE2}">
      <dgm:prSet/>
      <dgm:spPr>
        <a:ln>
          <a:solidFill>
            <a:schemeClr val="accent4"/>
          </a:solidFill>
        </a:ln>
      </dgm:spPr>
      <dgm:t>
        <a:bodyPr/>
        <a:lstStyle/>
        <a:p>
          <a:endParaRPr lang="de-DE" sz="2400"/>
        </a:p>
      </dgm:t>
    </dgm:pt>
    <dgm:pt modelId="{33E21DBA-8836-4FCB-A7EE-A56FF80575F0}">
      <dgm:prSet custT="1"/>
      <dgm:spPr>
        <a:solidFill>
          <a:schemeClr val="accent4">
            <a:alpha val="2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de-DE" sz="2000" dirty="0" smtClean="0">
              <a:solidFill>
                <a:srgbClr val="FF2FD7"/>
              </a:solidFill>
            </a:rPr>
            <a:t>NEU: Schematron</a:t>
          </a:r>
          <a:endParaRPr lang="de-DE" sz="2000" dirty="0">
            <a:solidFill>
              <a:srgbClr val="FF2FD7"/>
            </a:solidFill>
          </a:endParaRPr>
        </a:p>
      </dgm:t>
    </dgm:pt>
    <dgm:pt modelId="{857EAE12-A1DF-46B0-87EA-08A535A736B4}" type="parTrans" cxnId="{605F68F5-77E2-42EF-96E4-AD121EA2224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de-DE"/>
        </a:p>
      </dgm:t>
    </dgm:pt>
    <dgm:pt modelId="{552BC3EC-61A9-49BE-BC92-CB575D2407BB}" type="sibTrans" cxnId="{605F68F5-77E2-42EF-96E4-AD121EA2224D}">
      <dgm:prSet/>
      <dgm:spPr/>
      <dgm:t>
        <a:bodyPr/>
        <a:lstStyle/>
        <a:p>
          <a:endParaRPr lang="de-DE"/>
        </a:p>
      </dgm:t>
    </dgm:pt>
    <dgm:pt modelId="{EE6F5CB5-9AF9-47F5-A0E1-F363969F7146}" type="pres">
      <dgm:prSet presAssocID="{AF670844-166B-4171-B113-B5D93AF630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88D7BAB-1A79-4611-B97A-C9F852366373}" type="pres">
      <dgm:prSet presAssocID="{36727523-D612-40E2-BD89-8899F56419CB}" presName="root" presStyleCnt="0"/>
      <dgm:spPr/>
    </dgm:pt>
    <dgm:pt modelId="{047EFAF0-8051-44CA-8E8B-BE94F19688D0}" type="pres">
      <dgm:prSet presAssocID="{36727523-D612-40E2-BD89-8899F56419CB}" presName="rootComposite" presStyleCnt="0"/>
      <dgm:spPr/>
    </dgm:pt>
    <dgm:pt modelId="{64362F19-187D-4AEE-85D9-7A698ED46AC3}" type="pres">
      <dgm:prSet presAssocID="{36727523-D612-40E2-BD89-8899F56419CB}" presName="rootText" presStyleLbl="node1" presStyleIdx="0" presStyleCnt="3" custScaleX="394247" custScaleY="135541"/>
      <dgm:spPr/>
      <dgm:t>
        <a:bodyPr/>
        <a:lstStyle/>
        <a:p>
          <a:endParaRPr lang="de-DE"/>
        </a:p>
      </dgm:t>
    </dgm:pt>
    <dgm:pt modelId="{5A17414A-5BBA-473C-8567-85B78F1135DB}" type="pres">
      <dgm:prSet presAssocID="{36727523-D612-40E2-BD89-8899F56419CB}" presName="rootConnector" presStyleLbl="node1" presStyleIdx="0" presStyleCnt="3"/>
      <dgm:spPr/>
      <dgm:t>
        <a:bodyPr/>
        <a:lstStyle/>
        <a:p>
          <a:endParaRPr lang="de-DE"/>
        </a:p>
      </dgm:t>
    </dgm:pt>
    <dgm:pt modelId="{A4B169AA-AB8B-4242-BE37-3332AAC92FD8}" type="pres">
      <dgm:prSet presAssocID="{36727523-D612-40E2-BD89-8899F56419CB}" presName="childShape" presStyleCnt="0"/>
      <dgm:spPr/>
    </dgm:pt>
    <dgm:pt modelId="{3C532516-3AAF-4EE7-BA14-62A02A921C71}" type="pres">
      <dgm:prSet presAssocID="{6A933ADA-90F3-4346-A938-58692BE98585}" presName="Name13" presStyleLbl="parChTrans1D2" presStyleIdx="0" presStyleCnt="13" custSzX="379923" custSzY="569275"/>
      <dgm:spPr/>
      <dgm:t>
        <a:bodyPr/>
        <a:lstStyle/>
        <a:p>
          <a:endParaRPr lang="de-DE"/>
        </a:p>
      </dgm:t>
    </dgm:pt>
    <dgm:pt modelId="{1E6E6174-BE93-427B-B705-097639E97709}" type="pres">
      <dgm:prSet presAssocID="{C50B4E71-D3AE-4DB5-A1D5-9B50A30E67E8}" presName="childText" presStyleLbl="bgAcc1" presStyleIdx="0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31B584-A7FE-4FEB-A940-D0CD78959D32}" type="pres">
      <dgm:prSet presAssocID="{4B0534BA-3018-4BEC-91CB-1555442EF85C}" presName="Name13" presStyleLbl="parChTrans1D2" presStyleIdx="1" presStyleCnt="13" custSzX="379923" custSzY="1518068"/>
      <dgm:spPr/>
      <dgm:t>
        <a:bodyPr/>
        <a:lstStyle/>
        <a:p>
          <a:endParaRPr lang="de-DE"/>
        </a:p>
      </dgm:t>
    </dgm:pt>
    <dgm:pt modelId="{E0D238D2-A821-4EE9-B1CB-AA57A665CD82}" type="pres">
      <dgm:prSet presAssocID="{C0699E49-CEDE-4BEC-A8AA-4DB7C913017A}" presName="childText" presStyleLbl="bgAcc1" presStyleIdx="1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B24F8B-39C8-4ABD-8470-63C5EA7FC1B3}" type="pres">
      <dgm:prSet presAssocID="{054A80A3-3153-4075-83FB-1B7EE7522474}" presName="Name13" presStyleLbl="parChTrans1D2" presStyleIdx="2" presStyleCnt="13" custSzX="379923" custSzY="2466860"/>
      <dgm:spPr/>
      <dgm:t>
        <a:bodyPr/>
        <a:lstStyle/>
        <a:p>
          <a:endParaRPr lang="de-DE"/>
        </a:p>
      </dgm:t>
    </dgm:pt>
    <dgm:pt modelId="{BEBE8F53-607E-4EB7-AD9F-1F31157E26A1}" type="pres">
      <dgm:prSet presAssocID="{0C58A0B4-2ACC-4D51-9898-C963060DC99A}" presName="childText" presStyleLbl="bgAcc1" presStyleIdx="2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91D3CC-24EB-4428-BE7D-1810A4A85505}" type="pres">
      <dgm:prSet presAssocID="{78F77B53-475A-4D87-ACFA-E48CD098903A}" presName="Name13" presStyleLbl="parChTrans1D2" presStyleIdx="3" presStyleCnt="13" custSzX="379923" custSzY="3415653"/>
      <dgm:spPr/>
      <dgm:t>
        <a:bodyPr/>
        <a:lstStyle/>
        <a:p>
          <a:endParaRPr lang="de-DE"/>
        </a:p>
      </dgm:t>
    </dgm:pt>
    <dgm:pt modelId="{D51B4D0E-9E79-4111-A585-963924D96B55}" type="pres">
      <dgm:prSet presAssocID="{5F1D82F2-7A12-4F6D-A831-ABB40E53FBCC}" presName="childText" presStyleLbl="bgAcc1" presStyleIdx="3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1263A3-B97E-4273-852B-990872740145}" type="pres">
      <dgm:prSet presAssocID="{DED24130-7BDB-4EE1-BBEC-069454EC44F9}" presName="root" presStyleCnt="0"/>
      <dgm:spPr/>
    </dgm:pt>
    <dgm:pt modelId="{9C465596-8095-40FE-8BB2-5B6BF456C3E2}" type="pres">
      <dgm:prSet presAssocID="{DED24130-7BDB-4EE1-BBEC-069454EC44F9}" presName="rootComposite" presStyleCnt="0"/>
      <dgm:spPr/>
    </dgm:pt>
    <dgm:pt modelId="{57936F90-32C9-493E-A620-3E83EE92AE80}" type="pres">
      <dgm:prSet presAssocID="{DED24130-7BDB-4EE1-BBEC-069454EC44F9}" presName="rootText" presStyleLbl="node1" presStyleIdx="1" presStyleCnt="3" custScaleX="394247" custScaleY="135541"/>
      <dgm:spPr/>
      <dgm:t>
        <a:bodyPr/>
        <a:lstStyle/>
        <a:p>
          <a:endParaRPr lang="de-DE"/>
        </a:p>
      </dgm:t>
    </dgm:pt>
    <dgm:pt modelId="{B80901DE-C9FD-4DE9-AB2C-C990E44DF7EB}" type="pres">
      <dgm:prSet presAssocID="{DED24130-7BDB-4EE1-BBEC-069454EC44F9}" presName="rootConnector" presStyleLbl="node1" presStyleIdx="1" presStyleCnt="3"/>
      <dgm:spPr/>
      <dgm:t>
        <a:bodyPr/>
        <a:lstStyle/>
        <a:p>
          <a:endParaRPr lang="de-DE"/>
        </a:p>
      </dgm:t>
    </dgm:pt>
    <dgm:pt modelId="{ECA163DB-30CE-47BF-B520-4D5E7317A297}" type="pres">
      <dgm:prSet presAssocID="{DED24130-7BDB-4EE1-BBEC-069454EC44F9}" presName="childShape" presStyleCnt="0"/>
      <dgm:spPr/>
    </dgm:pt>
    <dgm:pt modelId="{7BEB66E2-DDF2-4CA2-BDDE-DD7EA15D8EDC}" type="pres">
      <dgm:prSet presAssocID="{AE65E9B8-495E-47DC-A170-EC02E7333317}" presName="Name13" presStyleLbl="parChTrans1D2" presStyleIdx="4" presStyleCnt="13" custSzX="379923" custSzY="569275"/>
      <dgm:spPr/>
      <dgm:t>
        <a:bodyPr/>
        <a:lstStyle/>
        <a:p>
          <a:endParaRPr lang="de-DE"/>
        </a:p>
      </dgm:t>
    </dgm:pt>
    <dgm:pt modelId="{B361A90A-B1B7-435A-930F-F47ECF128C68}" type="pres">
      <dgm:prSet presAssocID="{F41FAA7F-4A48-4CD3-A21F-26DE6DB59A5B}" presName="childText" presStyleLbl="bgAcc1" presStyleIdx="4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C643F8-F4A0-42C2-90A4-674166AADFB0}" type="pres">
      <dgm:prSet presAssocID="{75D20A17-9DFA-4345-85F2-7861E3C99EEC}" presName="Name13" presStyleLbl="parChTrans1D2" presStyleIdx="5" presStyleCnt="13" custSzX="379923" custSzY="1518068"/>
      <dgm:spPr/>
      <dgm:t>
        <a:bodyPr/>
        <a:lstStyle/>
        <a:p>
          <a:endParaRPr lang="de-DE"/>
        </a:p>
      </dgm:t>
    </dgm:pt>
    <dgm:pt modelId="{5355BE7F-4106-4FE5-96FE-7DD9C83C7243}" type="pres">
      <dgm:prSet presAssocID="{8C9DF89F-8872-4D7A-A1EA-3B14786ADACA}" presName="childText" presStyleLbl="bgAcc1" presStyleIdx="5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4C5159-C251-4CDF-8B90-98ECA10BA01E}" type="pres">
      <dgm:prSet presAssocID="{1B2F635C-DDC9-425D-9349-2D9CB74334D1}" presName="Name13" presStyleLbl="parChTrans1D2" presStyleIdx="6" presStyleCnt="13" custSzX="379923" custSzY="2466860"/>
      <dgm:spPr/>
      <dgm:t>
        <a:bodyPr/>
        <a:lstStyle/>
        <a:p>
          <a:endParaRPr lang="de-DE"/>
        </a:p>
      </dgm:t>
    </dgm:pt>
    <dgm:pt modelId="{31AD663A-11C3-485F-98DC-B1FCC33A9BB6}" type="pres">
      <dgm:prSet presAssocID="{BD67F575-6575-4215-96FB-1F688DAF41DF}" presName="childText" presStyleLbl="bgAcc1" presStyleIdx="6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AD8315-5982-4D6A-ACA3-C43E7C2CE472}" type="pres">
      <dgm:prSet presAssocID="{0C16192B-D449-4C0A-A304-A44086ED373D}" presName="Name13" presStyleLbl="parChTrans1D2" presStyleIdx="7" presStyleCnt="13" custSzX="379923" custSzY="4364445"/>
      <dgm:spPr/>
      <dgm:t>
        <a:bodyPr/>
        <a:lstStyle/>
        <a:p>
          <a:endParaRPr lang="de-DE"/>
        </a:p>
      </dgm:t>
    </dgm:pt>
    <dgm:pt modelId="{C7CB7E9D-7506-4C40-8658-8188F909BD21}" type="pres">
      <dgm:prSet presAssocID="{3ADC87C8-D122-40C7-B266-8962ECC5BB58}" presName="childText" presStyleLbl="bgAcc1" presStyleIdx="7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4F0C20-863B-4FF4-A8AA-6E189D88112D}" type="pres">
      <dgm:prSet presAssocID="{179AE945-9D50-4903-93E0-8D81D6305CBE}" presName="root" presStyleCnt="0"/>
      <dgm:spPr/>
    </dgm:pt>
    <dgm:pt modelId="{709B0E27-F175-4B66-9D00-3C6B7266B79C}" type="pres">
      <dgm:prSet presAssocID="{179AE945-9D50-4903-93E0-8D81D6305CBE}" presName="rootComposite" presStyleCnt="0"/>
      <dgm:spPr/>
    </dgm:pt>
    <dgm:pt modelId="{C592E58E-36A8-49C7-8827-85D7DF2FF242}" type="pres">
      <dgm:prSet presAssocID="{179AE945-9D50-4903-93E0-8D81D6305CBE}" presName="rootText" presStyleLbl="node1" presStyleIdx="2" presStyleCnt="3" custScaleX="394247" custScaleY="135541"/>
      <dgm:spPr/>
      <dgm:t>
        <a:bodyPr/>
        <a:lstStyle/>
        <a:p>
          <a:endParaRPr lang="de-DE"/>
        </a:p>
      </dgm:t>
    </dgm:pt>
    <dgm:pt modelId="{368E87D8-4D07-4A2B-A81C-34C4E2F7C04A}" type="pres">
      <dgm:prSet presAssocID="{179AE945-9D50-4903-93E0-8D81D6305CBE}" presName="rootConnector" presStyleLbl="node1" presStyleIdx="2" presStyleCnt="3"/>
      <dgm:spPr/>
      <dgm:t>
        <a:bodyPr/>
        <a:lstStyle/>
        <a:p>
          <a:endParaRPr lang="de-DE"/>
        </a:p>
      </dgm:t>
    </dgm:pt>
    <dgm:pt modelId="{E061480D-2078-42A5-8CF6-CB45D906348A}" type="pres">
      <dgm:prSet presAssocID="{179AE945-9D50-4903-93E0-8D81D6305CBE}" presName="childShape" presStyleCnt="0"/>
      <dgm:spPr/>
    </dgm:pt>
    <dgm:pt modelId="{98760D7D-4021-4732-9B63-21603CDC89B4}" type="pres">
      <dgm:prSet presAssocID="{ACCCE795-0771-43EE-89AA-5E9994F643C9}" presName="Name13" presStyleLbl="parChTrans1D2" presStyleIdx="8" presStyleCnt="13" custSzX="379923" custSzY="569275"/>
      <dgm:spPr/>
      <dgm:t>
        <a:bodyPr/>
        <a:lstStyle/>
        <a:p>
          <a:endParaRPr lang="de-DE"/>
        </a:p>
      </dgm:t>
    </dgm:pt>
    <dgm:pt modelId="{2CB41796-0FFF-4DE6-8194-43BCCE7EEEB0}" type="pres">
      <dgm:prSet presAssocID="{C5895AF4-8280-4A62-A4A6-828538FAB044}" presName="childText" presStyleLbl="bgAcc1" presStyleIdx="8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8F678E-4ABD-4E14-9572-6D72DFA2F79F}" type="pres">
      <dgm:prSet presAssocID="{6046CD71-34DD-4320-A4B0-2804F801CA44}" presName="Name13" presStyleLbl="parChTrans1D2" presStyleIdx="9" presStyleCnt="13" custSzX="379923" custSzY="1518068"/>
      <dgm:spPr/>
      <dgm:t>
        <a:bodyPr/>
        <a:lstStyle/>
        <a:p>
          <a:endParaRPr lang="de-DE"/>
        </a:p>
      </dgm:t>
    </dgm:pt>
    <dgm:pt modelId="{856C7298-0B92-4FBD-9E9B-94611634188B}" type="pres">
      <dgm:prSet presAssocID="{6EEC2B72-8CB6-45C4-9CC8-070827C6F887}" presName="childText" presStyleLbl="bgAcc1" presStyleIdx="9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053CF8-B24D-4B4B-9AA7-5289CA460217}" type="pres">
      <dgm:prSet presAssocID="{2E20DD81-0431-46F4-896B-BD8A69519941}" presName="Name13" presStyleLbl="parChTrans1D2" presStyleIdx="10" presStyleCnt="13" custSzX="379923" custSzY="2466860"/>
      <dgm:spPr/>
      <dgm:t>
        <a:bodyPr/>
        <a:lstStyle/>
        <a:p>
          <a:endParaRPr lang="de-DE"/>
        </a:p>
      </dgm:t>
    </dgm:pt>
    <dgm:pt modelId="{185F541A-9C3D-40DC-B28B-04C7CE8C60E5}" type="pres">
      <dgm:prSet presAssocID="{2025F60A-5549-4944-B3C6-9F2CE0920D34}" presName="childText" presStyleLbl="bgAcc1" presStyleIdx="10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01A643-E66D-44B5-BC1B-1F063C145137}" type="pres">
      <dgm:prSet presAssocID="{5CA2471E-A249-485E-A796-E8616BB5C9C0}" presName="Name13" presStyleLbl="parChTrans1D2" presStyleIdx="11" presStyleCnt="13" custSzX="379923" custSzY="3415653"/>
      <dgm:spPr/>
      <dgm:t>
        <a:bodyPr/>
        <a:lstStyle/>
        <a:p>
          <a:endParaRPr lang="de-DE"/>
        </a:p>
      </dgm:t>
    </dgm:pt>
    <dgm:pt modelId="{152E9A74-B7EA-4C15-8B23-8BCD8CB6C5A7}" type="pres">
      <dgm:prSet presAssocID="{082231F1-B7EC-4BB0-BA7F-8D1461874948}" presName="childText" presStyleLbl="bgAcc1" presStyleIdx="11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463C51-999E-4737-8B77-2E5A9D02F2BE}" type="pres">
      <dgm:prSet presAssocID="{857EAE12-A1DF-46B0-87EA-08A535A736B4}" presName="Name13" presStyleLbl="parChTrans1D2" presStyleIdx="12" presStyleCnt="13" custSzX="379923" custSzY="3415653"/>
      <dgm:spPr/>
      <dgm:t>
        <a:bodyPr/>
        <a:lstStyle/>
        <a:p>
          <a:endParaRPr lang="de-DE"/>
        </a:p>
      </dgm:t>
    </dgm:pt>
    <dgm:pt modelId="{5E9A50FE-1D35-4F6D-BE78-A011728460B0}" type="pres">
      <dgm:prSet presAssocID="{33E21DBA-8836-4FCB-A7EE-A56FF80575F0}" presName="childText" presStyleLbl="bgAcc1" presStyleIdx="12" presStyleCnt="13" custScaleX="394247" custScaleY="1355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9493DB6-D1F0-4A3B-9626-D6561350195D}" type="presOf" srcId="{36727523-D612-40E2-BD89-8899F56419CB}" destId="{64362F19-187D-4AEE-85D9-7A698ED46AC3}" srcOrd="0" destOrd="0" presId="urn:microsoft.com/office/officeart/2005/8/layout/hierarchy3"/>
    <dgm:cxn modelId="{B2E2035C-7716-43F6-8B6A-65E122E04D34}" type="presOf" srcId="{8C9DF89F-8872-4D7A-A1EA-3B14786ADACA}" destId="{5355BE7F-4106-4FE5-96FE-7DD9C83C7243}" srcOrd="0" destOrd="0" presId="urn:microsoft.com/office/officeart/2005/8/layout/hierarchy3"/>
    <dgm:cxn modelId="{A7C79583-2F43-44F7-9A8F-49C6B45C33FC}" type="presOf" srcId="{1B2F635C-DDC9-425D-9349-2D9CB74334D1}" destId="{BA4C5159-C251-4CDF-8B90-98ECA10BA01E}" srcOrd="0" destOrd="0" presId="urn:microsoft.com/office/officeart/2005/8/layout/hierarchy3"/>
    <dgm:cxn modelId="{5ADAEB65-F930-4D46-8C59-108F6A5CC272}" srcId="{AF670844-166B-4171-B113-B5D93AF630AF}" destId="{DED24130-7BDB-4EE1-BBEC-069454EC44F9}" srcOrd="1" destOrd="0" parTransId="{AD4EF2F9-5863-4B19-90ED-5FBE1A1EA31B}" sibTransId="{D548E520-ADC4-46BA-A97D-7BBE706CBDF3}"/>
    <dgm:cxn modelId="{04DCF458-55DB-4F63-A6C3-01B0B4817D9E}" type="presOf" srcId="{4B0534BA-3018-4BEC-91CB-1555442EF85C}" destId="{BE31B584-A7FE-4FEB-A940-D0CD78959D32}" srcOrd="0" destOrd="0" presId="urn:microsoft.com/office/officeart/2005/8/layout/hierarchy3"/>
    <dgm:cxn modelId="{308CF949-6054-4EF5-AD44-4D23AF7A2A30}" type="presOf" srcId="{6EEC2B72-8CB6-45C4-9CC8-070827C6F887}" destId="{856C7298-0B92-4FBD-9E9B-94611634188B}" srcOrd="0" destOrd="0" presId="urn:microsoft.com/office/officeart/2005/8/layout/hierarchy3"/>
    <dgm:cxn modelId="{07548951-46AE-4EEE-A40D-E0008CE8953F}" type="presOf" srcId="{AF670844-166B-4171-B113-B5D93AF630AF}" destId="{EE6F5CB5-9AF9-47F5-A0E1-F363969F7146}" srcOrd="0" destOrd="0" presId="urn:microsoft.com/office/officeart/2005/8/layout/hierarchy3"/>
    <dgm:cxn modelId="{8B23E72A-AA7F-4BA3-8DD6-4BA7D652726A}" srcId="{DED24130-7BDB-4EE1-BBEC-069454EC44F9}" destId="{3ADC87C8-D122-40C7-B266-8962ECC5BB58}" srcOrd="3" destOrd="0" parTransId="{0C16192B-D449-4C0A-A304-A44086ED373D}" sibTransId="{3EEDF3D7-94F6-42D0-AA42-F4F58945D5A1}"/>
    <dgm:cxn modelId="{B1A4901A-54DF-4FEB-AD95-6ECEC055A56A}" type="presOf" srcId="{AE65E9B8-495E-47DC-A170-EC02E7333317}" destId="{7BEB66E2-DDF2-4CA2-BDDE-DD7EA15D8EDC}" srcOrd="0" destOrd="0" presId="urn:microsoft.com/office/officeart/2005/8/layout/hierarchy3"/>
    <dgm:cxn modelId="{33FF53C3-9510-4F29-B945-AB1D0C39E989}" type="presOf" srcId="{DED24130-7BDB-4EE1-BBEC-069454EC44F9}" destId="{57936F90-32C9-493E-A620-3E83EE92AE80}" srcOrd="0" destOrd="0" presId="urn:microsoft.com/office/officeart/2005/8/layout/hierarchy3"/>
    <dgm:cxn modelId="{A7520DB4-0E3B-42B4-8B14-88B2B389376F}" srcId="{36727523-D612-40E2-BD89-8899F56419CB}" destId="{C50B4E71-D3AE-4DB5-A1D5-9B50A30E67E8}" srcOrd="0" destOrd="0" parTransId="{6A933ADA-90F3-4346-A938-58692BE98585}" sibTransId="{3379E1DC-2A6C-49C3-B3A7-54876C3B6345}"/>
    <dgm:cxn modelId="{F478D722-5539-4832-9CC8-6C155758EA4F}" srcId="{36727523-D612-40E2-BD89-8899F56419CB}" destId="{C0699E49-CEDE-4BEC-A8AA-4DB7C913017A}" srcOrd="1" destOrd="0" parTransId="{4B0534BA-3018-4BEC-91CB-1555442EF85C}" sibTransId="{AAF7D0E8-D4AC-4A46-AE48-178142FFC3AC}"/>
    <dgm:cxn modelId="{52D0BB7C-F07F-4242-8252-BA2631492FD9}" type="presOf" srcId="{C50B4E71-D3AE-4DB5-A1D5-9B50A30E67E8}" destId="{1E6E6174-BE93-427B-B705-097639E97709}" srcOrd="0" destOrd="0" presId="urn:microsoft.com/office/officeart/2005/8/layout/hierarchy3"/>
    <dgm:cxn modelId="{795B150F-D16E-430A-8555-7F3590D1ACD4}" type="presOf" srcId="{857EAE12-A1DF-46B0-87EA-08A535A736B4}" destId="{88463C51-999E-4737-8B77-2E5A9D02F2BE}" srcOrd="0" destOrd="0" presId="urn:microsoft.com/office/officeart/2005/8/layout/hierarchy3"/>
    <dgm:cxn modelId="{47379995-39C5-4C6A-B10E-ABDEFA5731C4}" type="presOf" srcId="{C0699E49-CEDE-4BEC-A8AA-4DB7C913017A}" destId="{E0D238D2-A821-4EE9-B1CB-AA57A665CD82}" srcOrd="0" destOrd="0" presId="urn:microsoft.com/office/officeart/2005/8/layout/hierarchy3"/>
    <dgm:cxn modelId="{3B0214F5-365D-43E4-9C67-357B51D6667D}" type="presOf" srcId="{054A80A3-3153-4075-83FB-1B7EE7522474}" destId="{B7B24F8B-39C8-4ABD-8470-63C5EA7FC1B3}" srcOrd="0" destOrd="0" presId="urn:microsoft.com/office/officeart/2005/8/layout/hierarchy3"/>
    <dgm:cxn modelId="{DCE164F7-CFC8-45D4-9234-DE7D3335E6EF}" type="presOf" srcId="{F41FAA7F-4A48-4CD3-A21F-26DE6DB59A5B}" destId="{B361A90A-B1B7-435A-930F-F47ECF128C68}" srcOrd="0" destOrd="0" presId="urn:microsoft.com/office/officeart/2005/8/layout/hierarchy3"/>
    <dgm:cxn modelId="{090A56DE-C28B-4C1B-A4A5-F22EDBB6D1C1}" srcId="{179AE945-9D50-4903-93E0-8D81D6305CBE}" destId="{6EEC2B72-8CB6-45C4-9CC8-070827C6F887}" srcOrd="1" destOrd="0" parTransId="{6046CD71-34DD-4320-A4B0-2804F801CA44}" sibTransId="{A6105A25-227A-4509-901B-6014AAD46640}"/>
    <dgm:cxn modelId="{8C1F2447-5E17-4A34-AA2B-4BA0E07CBAE2}" srcId="{179AE945-9D50-4903-93E0-8D81D6305CBE}" destId="{2025F60A-5549-4944-B3C6-9F2CE0920D34}" srcOrd="2" destOrd="0" parTransId="{2E20DD81-0431-46F4-896B-BD8A69519941}" sibTransId="{AC8C302F-33DF-48E0-BC2D-24D087AE709B}"/>
    <dgm:cxn modelId="{C704D50A-F3E3-4B93-954A-F0137E2AB99A}" srcId="{DED24130-7BDB-4EE1-BBEC-069454EC44F9}" destId="{F41FAA7F-4A48-4CD3-A21F-26DE6DB59A5B}" srcOrd="0" destOrd="0" parTransId="{AE65E9B8-495E-47DC-A170-EC02E7333317}" sibTransId="{9BF3C2B5-8C42-431D-BDF9-D091EA1E424A}"/>
    <dgm:cxn modelId="{DEE5A57D-426E-46F1-864E-3550DB2EA3D8}" type="presOf" srcId="{C5895AF4-8280-4A62-A4A6-828538FAB044}" destId="{2CB41796-0FFF-4DE6-8194-43BCCE7EEEB0}" srcOrd="0" destOrd="0" presId="urn:microsoft.com/office/officeart/2005/8/layout/hierarchy3"/>
    <dgm:cxn modelId="{2E68F34A-83DA-4788-BD4F-3D5069FAD922}" type="presOf" srcId="{36727523-D612-40E2-BD89-8899F56419CB}" destId="{5A17414A-5BBA-473C-8567-85B78F1135DB}" srcOrd="1" destOrd="0" presId="urn:microsoft.com/office/officeart/2005/8/layout/hierarchy3"/>
    <dgm:cxn modelId="{00B8B004-B630-40F9-A3E9-33B7C849EC3E}" type="presOf" srcId="{BD67F575-6575-4215-96FB-1F688DAF41DF}" destId="{31AD663A-11C3-485F-98DC-B1FCC33A9BB6}" srcOrd="0" destOrd="0" presId="urn:microsoft.com/office/officeart/2005/8/layout/hierarchy3"/>
    <dgm:cxn modelId="{4D559072-EC82-476C-B602-F1FD8DAC02CE}" type="presOf" srcId="{2025F60A-5549-4944-B3C6-9F2CE0920D34}" destId="{185F541A-9C3D-40DC-B28B-04C7CE8C60E5}" srcOrd="0" destOrd="0" presId="urn:microsoft.com/office/officeart/2005/8/layout/hierarchy3"/>
    <dgm:cxn modelId="{92362B2F-DA05-42FF-A148-28C4D3A8CC9C}" type="presOf" srcId="{082231F1-B7EC-4BB0-BA7F-8D1461874948}" destId="{152E9A74-B7EA-4C15-8B23-8BCD8CB6C5A7}" srcOrd="0" destOrd="0" presId="urn:microsoft.com/office/officeart/2005/8/layout/hierarchy3"/>
    <dgm:cxn modelId="{DA344A46-E3A7-4716-97B7-471FC876EC12}" type="presOf" srcId="{3ADC87C8-D122-40C7-B266-8962ECC5BB58}" destId="{C7CB7E9D-7506-4C40-8658-8188F909BD21}" srcOrd="0" destOrd="0" presId="urn:microsoft.com/office/officeart/2005/8/layout/hierarchy3"/>
    <dgm:cxn modelId="{B8B2DE8C-5AFF-44E2-AADB-9F478544950E}" srcId="{36727523-D612-40E2-BD89-8899F56419CB}" destId="{0C58A0B4-2ACC-4D51-9898-C963060DC99A}" srcOrd="2" destOrd="0" parTransId="{054A80A3-3153-4075-83FB-1B7EE7522474}" sibTransId="{BB589A66-F64E-461D-8EED-0ACBFF647B9C}"/>
    <dgm:cxn modelId="{3FDF8725-D907-4194-A3F5-6AF653CD1A4D}" type="presOf" srcId="{78F77B53-475A-4D87-ACFA-E48CD098903A}" destId="{6691D3CC-24EB-4428-BE7D-1810A4A85505}" srcOrd="0" destOrd="0" presId="urn:microsoft.com/office/officeart/2005/8/layout/hierarchy3"/>
    <dgm:cxn modelId="{221003B6-1F61-4F60-8DCD-10E4518D5E36}" srcId="{DED24130-7BDB-4EE1-BBEC-069454EC44F9}" destId="{BD67F575-6575-4215-96FB-1F688DAF41DF}" srcOrd="2" destOrd="0" parTransId="{1B2F635C-DDC9-425D-9349-2D9CB74334D1}" sibTransId="{01547919-09F9-401D-B701-3675BE3B4655}"/>
    <dgm:cxn modelId="{5421A80D-9A4D-49E0-B5E6-E2E1BE318251}" type="presOf" srcId="{179AE945-9D50-4903-93E0-8D81D6305CBE}" destId="{368E87D8-4D07-4A2B-A81C-34C4E2F7C04A}" srcOrd="1" destOrd="0" presId="urn:microsoft.com/office/officeart/2005/8/layout/hierarchy3"/>
    <dgm:cxn modelId="{4627CBF1-0B7E-44A3-B96B-0502ED093984}" type="presOf" srcId="{33E21DBA-8836-4FCB-A7EE-A56FF80575F0}" destId="{5E9A50FE-1D35-4F6D-BE78-A011728460B0}" srcOrd="0" destOrd="0" presId="urn:microsoft.com/office/officeart/2005/8/layout/hierarchy3"/>
    <dgm:cxn modelId="{0407C520-1715-4AEF-802C-6AA218300C49}" srcId="{DED24130-7BDB-4EE1-BBEC-069454EC44F9}" destId="{8C9DF89F-8872-4D7A-A1EA-3B14786ADACA}" srcOrd="1" destOrd="0" parTransId="{75D20A17-9DFA-4345-85F2-7861E3C99EEC}" sibTransId="{182EE669-D889-492A-8ABD-1EFF57CFA8D1}"/>
    <dgm:cxn modelId="{5D6ED091-8DEE-4A2B-96FA-6407FBEE6F52}" type="presOf" srcId="{5F1D82F2-7A12-4F6D-A831-ABB40E53FBCC}" destId="{D51B4D0E-9E79-4111-A585-963924D96B55}" srcOrd="0" destOrd="0" presId="urn:microsoft.com/office/officeart/2005/8/layout/hierarchy3"/>
    <dgm:cxn modelId="{E645711D-A4C0-4C4C-8A27-5EFB1A823D3C}" srcId="{AF670844-166B-4171-B113-B5D93AF630AF}" destId="{179AE945-9D50-4903-93E0-8D81D6305CBE}" srcOrd="2" destOrd="0" parTransId="{07EFE63A-E226-48E7-BF11-C736A7A6F735}" sibTransId="{68DA2D28-D3BA-4B00-A4C5-58476208B245}"/>
    <dgm:cxn modelId="{CE0B57A6-2301-4D2F-902E-431354F2E98D}" srcId="{36727523-D612-40E2-BD89-8899F56419CB}" destId="{5F1D82F2-7A12-4F6D-A831-ABB40E53FBCC}" srcOrd="3" destOrd="0" parTransId="{78F77B53-475A-4D87-ACFA-E48CD098903A}" sibTransId="{A4F1AE77-B0F7-4A22-9784-27C26D176983}"/>
    <dgm:cxn modelId="{605F68F5-77E2-42EF-96E4-AD121EA2224D}" srcId="{179AE945-9D50-4903-93E0-8D81D6305CBE}" destId="{33E21DBA-8836-4FCB-A7EE-A56FF80575F0}" srcOrd="4" destOrd="0" parTransId="{857EAE12-A1DF-46B0-87EA-08A535A736B4}" sibTransId="{552BC3EC-61A9-49BE-BC92-CB575D2407BB}"/>
    <dgm:cxn modelId="{A2D7BE09-5781-4BC6-A0BC-FA6E19D3B805}" type="presOf" srcId="{75D20A17-9DFA-4345-85F2-7861E3C99EEC}" destId="{0DC643F8-F4A0-42C2-90A4-674166AADFB0}" srcOrd="0" destOrd="0" presId="urn:microsoft.com/office/officeart/2005/8/layout/hierarchy3"/>
    <dgm:cxn modelId="{5B50B52E-E102-48A6-B672-B80844335B31}" type="presOf" srcId="{5CA2471E-A249-485E-A796-E8616BB5C9C0}" destId="{AA01A643-E66D-44B5-BC1B-1F063C145137}" srcOrd="0" destOrd="0" presId="urn:microsoft.com/office/officeart/2005/8/layout/hierarchy3"/>
    <dgm:cxn modelId="{4DBF199F-5DB8-498C-8CC4-4BE401348153}" type="presOf" srcId="{DED24130-7BDB-4EE1-BBEC-069454EC44F9}" destId="{B80901DE-C9FD-4DE9-AB2C-C990E44DF7EB}" srcOrd="1" destOrd="0" presId="urn:microsoft.com/office/officeart/2005/8/layout/hierarchy3"/>
    <dgm:cxn modelId="{BAAA3488-00E1-4617-BF49-67FDFF3FBD5A}" type="presOf" srcId="{ACCCE795-0771-43EE-89AA-5E9994F643C9}" destId="{98760D7D-4021-4732-9B63-21603CDC89B4}" srcOrd="0" destOrd="0" presId="urn:microsoft.com/office/officeart/2005/8/layout/hierarchy3"/>
    <dgm:cxn modelId="{CB4ADE17-0765-46ED-86F0-11DF1C4190D1}" srcId="{179AE945-9D50-4903-93E0-8D81D6305CBE}" destId="{082231F1-B7EC-4BB0-BA7F-8D1461874948}" srcOrd="3" destOrd="0" parTransId="{5CA2471E-A249-485E-A796-E8616BB5C9C0}" sibTransId="{08B04439-90BB-4410-A54C-7D7D2D6294F3}"/>
    <dgm:cxn modelId="{6EA4B559-D40A-4342-B9BC-BE5E61F35391}" type="presOf" srcId="{2E20DD81-0431-46F4-896B-BD8A69519941}" destId="{C5053CF8-B24D-4B4B-9AA7-5289CA460217}" srcOrd="0" destOrd="0" presId="urn:microsoft.com/office/officeart/2005/8/layout/hierarchy3"/>
    <dgm:cxn modelId="{F9CFF39E-63AE-4B3B-98DE-6094444391D0}" srcId="{179AE945-9D50-4903-93E0-8D81D6305CBE}" destId="{C5895AF4-8280-4A62-A4A6-828538FAB044}" srcOrd="0" destOrd="0" parTransId="{ACCCE795-0771-43EE-89AA-5E9994F643C9}" sibTransId="{EECA54EE-8C48-473B-96F4-A91632E88377}"/>
    <dgm:cxn modelId="{4336E00E-5170-464C-8239-0602FC004343}" type="presOf" srcId="{0C16192B-D449-4C0A-A304-A44086ED373D}" destId="{A0AD8315-5982-4D6A-ACA3-C43E7C2CE472}" srcOrd="0" destOrd="0" presId="urn:microsoft.com/office/officeart/2005/8/layout/hierarchy3"/>
    <dgm:cxn modelId="{DB5BEFBE-5B55-4C98-93C4-C39418CC4B97}" type="presOf" srcId="{6046CD71-34DD-4320-A4B0-2804F801CA44}" destId="{568F678E-4ABD-4E14-9572-6D72DFA2F79F}" srcOrd="0" destOrd="0" presId="urn:microsoft.com/office/officeart/2005/8/layout/hierarchy3"/>
    <dgm:cxn modelId="{7A3EA12D-76FD-44C6-BA04-D3130F8825CD}" type="presOf" srcId="{0C58A0B4-2ACC-4D51-9898-C963060DC99A}" destId="{BEBE8F53-607E-4EB7-AD9F-1F31157E26A1}" srcOrd="0" destOrd="0" presId="urn:microsoft.com/office/officeart/2005/8/layout/hierarchy3"/>
    <dgm:cxn modelId="{1FCB1EBC-F4BA-49F3-92AF-FB268E2D5F46}" type="presOf" srcId="{6A933ADA-90F3-4346-A938-58692BE98585}" destId="{3C532516-3AAF-4EE7-BA14-62A02A921C71}" srcOrd="0" destOrd="0" presId="urn:microsoft.com/office/officeart/2005/8/layout/hierarchy3"/>
    <dgm:cxn modelId="{B9DCF125-7582-49E5-BDCA-0882DE3776D2}" type="presOf" srcId="{179AE945-9D50-4903-93E0-8D81D6305CBE}" destId="{C592E58E-36A8-49C7-8827-85D7DF2FF242}" srcOrd="0" destOrd="0" presId="urn:microsoft.com/office/officeart/2005/8/layout/hierarchy3"/>
    <dgm:cxn modelId="{946E3200-1DC5-4EB2-B963-80B2DAA038F9}" srcId="{AF670844-166B-4171-B113-B5D93AF630AF}" destId="{36727523-D612-40E2-BD89-8899F56419CB}" srcOrd="0" destOrd="0" parTransId="{2A6E72F0-5090-4FC1-9B4F-7A883BFE75BD}" sibTransId="{A9F773CF-5C50-4C98-BE88-C146FE92D2B6}"/>
    <dgm:cxn modelId="{452AB732-8EEE-406F-93C0-4BC54CC5FFB4}" type="presParOf" srcId="{EE6F5CB5-9AF9-47F5-A0E1-F363969F7146}" destId="{C88D7BAB-1A79-4611-B97A-C9F852366373}" srcOrd="0" destOrd="0" presId="urn:microsoft.com/office/officeart/2005/8/layout/hierarchy3"/>
    <dgm:cxn modelId="{77890545-75B5-4DF1-B953-86C5BA6886B1}" type="presParOf" srcId="{C88D7BAB-1A79-4611-B97A-C9F852366373}" destId="{047EFAF0-8051-44CA-8E8B-BE94F19688D0}" srcOrd="0" destOrd="0" presId="urn:microsoft.com/office/officeart/2005/8/layout/hierarchy3"/>
    <dgm:cxn modelId="{4C482DA7-7D2B-4C76-82BF-2C7557D28935}" type="presParOf" srcId="{047EFAF0-8051-44CA-8E8B-BE94F19688D0}" destId="{64362F19-187D-4AEE-85D9-7A698ED46AC3}" srcOrd="0" destOrd="0" presId="urn:microsoft.com/office/officeart/2005/8/layout/hierarchy3"/>
    <dgm:cxn modelId="{3DFBD31A-8DEF-49F3-A27B-D10CA7F9E30C}" type="presParOf" srcId="{047EFAF0-8051-44CA-8E8B-BE94F19688D0}" destId="{5A17414A-5BBA-473C-8567-85B78F1135DB}" srcOrd="1" destOrd="0" presId="urn:microsoft.com/office/officeart/2005/8/layout/hierarchy3"/>
    <dgm:cxn modelId="{BBF7A217-0768-493F-89E7-8F92E2670BF9}" type="presParOf" srcId="{C88D7BAB-1A79-4611-B97A-C9F852366373}" destId="{A4B169AA-AB8B-4242-BE37-3332AAC92FD8}" srcOrd="1" destOrd="0" presId="urn:microsoft.com/office/officeart/2005/8/layout/hierarchy3"/>
    <dgm:cxn modelId="{AB648C2C-F203-4544-888E-DA15326E02CD}" type="presParOf" srcId="{A4B169AA-AB8B-4242-BE37-3332AAC92FD8}" destId="{3C532516-3AAF-4EE7-BA14-62A02A921C71}" srcOrd="0" destOrd="0" presId="urn:microsoft.com/office/officeart/2005/8/layout/hierarchy3"/>
    <dgm:cxn modelId="{6862B8A4-2C43-46A5-84B1-0B4FA4AE4A79}" type="presParOf" srcId="{A4B169AA-AB8B-4242-BE37-3332AAC92FD8}" destId="{1E6E6174-BE93-427B-B705-097639E97709}" srcOrd="1" destOrd="0" presId="urn:microsoft.com/office/officeart/2005/8/layout/hierarchy3"/>
    <dgm:cxn modelId="{60933F9C-D64C-4F57-86F6-F8CA9FACDAB9}" type="presParOf" srcId="{A4B169AA-AB8B-4242-BE37-3332AAC92FD8}" destId="{BE31B584-A7FE-4FEB-A940-D0CD78959D32}" srcOrd="2" destOrd="0" presId="urn:microsoft.com/office/officeart/2005/8/layout/hierarchy3"/>
    <dgm:cxn modelId="{5D28DA6E-9C45-444A-8EC4-E2332C494F4D}" type="presParOf" srcId="{A4B169AA-AB8B-4242-BE37-3332AAC92FD8}" destId="{E0D238D2-A821-4EE9-B1CB-AA57A665CD82}" srcOrd="3" destOrd="0" presId="urn:microsoft.com/office/officeart/2005/8/layout/hierarchy3"/>
    <dgm:cxn modelId="{E529F6E9-0B50-436E-B3ED-26C58568C530}" type="presParOf" srcId="{A4B169AA-AB8B-4242-BE37-3332AAC92FD8}" destId="{B7B24F8B-39C8-4ABD-8470-63C5EA7FC1B3}" srcOrd="4" destOrd="0" presId="urn:microsoft.com/office/officeart/2005/8/layout/hierarchy3"/>
    <dgm:cxn modelId="{0BE21E9A-3676-4563-B10A-8DB14176BCAB}" type="presParOf" srcId="{A4B169AA-AB8B-4242-BE37-3332AAC92FD8}" destId="{BEBE8F53-607E-4EB7-AD9F-1F31157E26A1}" srcOrd="5" destOrd="0" presId="urn:microsoft.com/office/officeart/2005/8/layout/hierarchy3"/>
    <dgm:cxn modelId="{5797023E-D654-49CB-8DC3-2B76950A7736}" type="presParOf" srcId="{A4B169AA-AB8B-4242-BE37-3332AAC92FD8}" destId="{6691D3CC-24EB-4428-BE7D-1810A4A85505}" srcOrd="6" destOrd="0" presId="urn:microsoft.com/office/officeart/2005/8/layout/hierarchy3"/>
    <dgm:cxn modelId="{576EA682-2BBF-4491-AC5E-BF8AAF514D1D}" type="presParOf" srcId="{A4B169AA-AB8B-4242-BE37-3332AAC92FD8}" destId="{D51B4D0E-9E79-4111-A585-963924D96B55}" srcOrd="7" destOrd="0" presId="urn:microsoft.com/office/officeart/2005/8/layout/hierarchy3"/>
    <dgm:cxn modelId="{E00E591E-877F-47A6-BFD7-4353150D11D3}" type="presParOf" srcId="{EE6F5CB5-9AF9-47F5-A0E1-F363969F7146}" destId="{E21263A3-B97E-4273-852B-990872740145}" srcOrd="1" destOrd="0" presId="urn:microsoft.com/office/officeart/2005/8/layout/hierarchy3"/>
    <dgm:cxn modelId="{CDA4F7A3-41D3-4ED8-90D8-56DAA06BBEC1}" type="presParOf" srcId="{E21263A3-B97E-4273-852B-990872740145}" destId="{9C465596-8095-40FE-8BB2-5B6BF456C3E2}" srcOrd="0" destOrd="0" presId="urn:microsoft.com/office/officeart/2005/8/layout/hierarchy3"/>
    <dgm:cxn modelId="{AEA60F35-8C22-4BD6-BDFE-35EA61B1A6B2}" type="presParOf" srcId="{9C465596-8095-40FE-8BB2-5B6BF456C3E2}" destId="{57936F90-32C9-493E-A620-3E83EE92AE80}" srcOrd="0" destOrd="0" presId="urn:microsoft.com/office/officeart/2005/8/layout/hierarchy3"/>
    <dgm:cxn modelId="{490BB4D0-0E4E-4102-BD43-7828E267BDD6}" type="presParOf" srcId="{9C465596-8095-40FE-8BB2-5B6BF456C3E2}" destId="{B80901DE-C9FD-4DE9-AB2C-C990E44DF7EB}" srcOrd="1" destOrd="0" presId="urn:microsoft.com/office/officeart/2005/8/layout/hierarchy3"/>
    <dgm:cxn modelId="{3D32DA23-CDDA-47E6-8411-2F133E3658D7}" type="presParOf" srcId="{E21263A3-B97E-4273-852B-990872740145}" destId="{ECA163DB-30CE-47BF-B520-4D5E7317A297}" srcOrd="1" destOrd="0" presId="urn:microsoft.com/office/officeart/2005/8/layout/hierarchy3"/>
    <dgm:cxn modelId="{25D7851B-7476-40DC-AB67-B894B4F47826}" type="presParOf" srcId="{ECA163DB-30CE-47BF-B520-4D5E7317A297}" destId="{7BEB66E2-DDF2-4CA2-BDDE-DD7EA15D8EDC}" srcOrd="0" destOrd="0" presId="urn:microsoft.com/office/officeart/2005/8/layout/hierarchy3"/>
    <dgm:cxn modelId="{CD814977-FC2E-422F-A213-416FF47C302F}" type="presParOf" srcId="{ECA163DB-30CE-47BF-B520-4D5E7317A297}" destId="{B361A90A-B1B7-435A-930F-F47ECF128C68}" srcOrd="1" destOrd="0" presId="urn:microsoft.com/office/officeart/2005/8/layout/hierarchy3"/>
    <dgm:cxn modelId="{FB549540-540B-4B7D-A76F-B1B5F7471297}" type="presParOf" srcId="{ECA163DB-30CE-47BF-B520-4D5E7317A297}" destId="{0DC643F8-F4A0-42C2-90A4-674166AADFB0}" srcOrd="2" destOrd="0" presId="urn:microsoft.com/office/officeart/2005/8/layout/hierarchy3"/>
    <dgm:cxn modelId="{2CD5E246-8F88-448E-9FC8-894968EE29B7}" type="presParOf" srcId="{ECA163DB-30CE-47BF-B520-4D5E7317A297}" destId="{5355BE7F-4106-4FE5-96FE-7DD9C83C7243}" srcOrd="3" destOrd="0" presId="urn:microsoft.com/office/officeart/2005/8/layout/hierarchy3"/>
    <dgm:cxn modelId="{9E412DF6-46B9-46E7-B85C-CD0013317853}" type="presParOf" srcId="{ECA163DB-30CE-47BF-B520-4D5E7317A297}" destId="{BA4C5159-C251-4CDF-8B90-98ECA10BA01E}" srcOrd="4" destOrd="0" presId="urn:microsoft.com/office/officeart/2005/8/layout/hierarchy3"/>
    <dgm:cxn modelId="{A92A8E65-9A9B-484E-894F-BB46658BF248}" type="presParOf" srcId="{ECA163DB-30CE-47BF-B520-4D5E7317A297}" destId="{31AD663A-11C3-485F-98DC-B1FCC33A9BB6}" srcOrd="5" destOrd="0" presId="urn:microsoft.com/office/officeart/2005/8/layout/hierarchy3"/>
    <dgm:cxn modelId="{777CFA94-AE4D-4226-B05A-F38CC576F547}" type="presParOf" srcId="{ECA163DB-30CE-47BF-B520-4D5E7317A297}" destId="{A0AD8315-5982-4D6A-ACA3-C43E7C2CE472}" srcOrd="6" destOrd="0" presId="urn:microsoft.com/office/officeart/2005/8/layout/hierarchy3"/>
    <dgm:cxn modelId="{8932595D-A05D-45B9-9C2D-159EF048B8A9}" type="presParOf" srcId="{ECA163DB-30CE-47BF-B520-4D5E7317A297}" destId="{C7CB7E9D-7506-4C40-8658-8188F909BD21}" srcOrd="7" destOrd="0" presId="urn:microsoft.com/office/officeart/2005/8/layout/hierarchy3"/>
    <dgm:cxn modelId="{657B07AB-F810-4C6D-8C21-C585EF6A8BE9}" type="presParOf" srcId="{EE6F5CB5-9AF9-47F5-A0E1-F363969F7146}" destId="{BA4F0C20-863B-4FF4-A8AA-6E189D88112D}" srcOrd="2" destOrd="0" presId="urn:microsoft.com/office/officeart/2005/8/layout/hierarchy3"/>
    <dgm:cxn modelId="{9033DA36-68F8-4FBC-B50E-5592F73B0B9F}" type="presParOf" srcId="{BA4F0C20-863B-4FF4-A8AA-6E189D88112D}" destId="{709B0E27-F175-4B66-9D00-3C6B7266B79C}" srcOrd="0" destOrd="0" presId="urn:microsoft.com/office/officeart/2005/8/layout/hierarchy3"/>
    <dgm:cxn modelId="{E3FA8CB6-7178-4312-836B-A39787B30595}" type="presParOf" srcId="{709B0E27-F175-4B66-9D00-3C6B7266B79C}" destId="{C592E58E-36A8-49C7-8827-85D7DF2FF242}" srcOrd="0" destOrd="0" presId="urn:microsoft.com/office/officeart/2005/8/layout/hierarchy3"/>
    <dgm:cxn modelId="{87163FB6-6294-465E-A6E1-E831EC364D60}" type="presParOf" srcId="{709B0E27-F175-4B66-9D00-3C6B7266B79C}" destId="{368E87D8-4D07-4A2B-A81C-34C4E2F7C04A}" srcOrd="1" destOrd="0" presId="urn:microsoft.com/office/officeart/2005/8/layout/hierarchy3"/>
    <dgm:cxn modelId="{8204D3BB-2293-4ADA-8C12-84A4D79585FD}" type="presParOf" srcId="{BA4F0C20-863B-4FF4-A8AA-6E189D88112D}" destId="{E061480D-2078-42A5-8CF6-CB45D906348A}" srcOrd="1" destOrd="0" presId="urn:microsoft.com/office/officeart/2005/8/layout/hierarchy3"/>
    <dgm:cxn modelId="{381325AD-AC1F-41DA-9003-1F1F0DCCBC19}" type="presParOf" srcId="{E061480D-2078-42A5-8CF6-CB45D906348A}" destId="{98760D7D-4021-4732-9B63-21603CDC89B4}" srcOrd="0" destOrd="0" presId="urn:microsoft.com/office/officeart/2005/8/layout/hierarchy3"/>
    <dgm:cxn modelId="{2053FD7C-B946-4CB4-B1A1-ED496FCF68D7}" type="presParOf" srcId="{E061480D-2078-42A5-8CF6-CB45D906348A}" destId="{2CB41796-0FFF-4DE6-8194-43BCCE7EEEB0}" srcOrd="1" destOrd="0" presId="urn:microsoft.com/office/officeart/2005/8/layout/hierarchy3"/>
    <dgm:cxn modelId="{74CC5E9D-A101-452C-AD66-71BB1C5B8C43}" type="presParOf" srcId="{E061480D-2078-42A5-8CF6-CB45D906348A}" destId="{568F678E-4ABD-4E14-9572-6D72DFA2F79F}" srcOrd="2" destOrd="0" presId="urn:microsoft.com/office/officeart/2005/8/layout/hierarchy3"/>
    <dgm:cxn modelId="{31F8C584-7B4F-4EDC-94A0-016931EFFA7A}" type="presParOf" srcId="{E061480D-2078-42A5-8CF6-CB45D906348A}" destId="{856C7298-0B92-4FBD-9E9B-94611634188B}" srcOrd="3" destOrd="0" presId="urn:microsoft.com/office/officeart/2005/8/layout/hierarchy3"/>
    <dgm:cxn modelId="{44C64F82-871D-4B78-95EC-8E9BB0E44F55}" type="presParOf" srcId="{E061480D-2078-42A5-8CF6-CB45D906348A}" destId="{C5053CF8-B24D-4B4B-9AA7-5289CA460217}" srcOrd="4" destOrd="0" presId="urn:microsoft.com/office/officeart/2005/8/layout/hierarchy3"/>
    <dgm:cxn modelId="{02609434-C6BA-41C5-8C38-B362B17443F1}" type="presParOf" srcId="{E061480D-2078-42A5-8CF6-CB45D906348A}" destId="{185F541A-9C3D-40DC-B28B-04C7CE8C60E5}" srcOrd="5" destOrd="0" presId="urn:microsoft.com/office/officeart/2005/8/layout/hierarchy3"/>
    <dgm:cxn modelId="{313147AB-307A-4552-911D-F2F915CC297E}" type="presParOf" srcId="{E061480D-2078-42A5-8CF6-CB45D906348A}" destId="{AA01A643-E66D-44B5-BC1B-1F063C145137}" srcOrd="6" destOrd="0" presId="urn:microsoft.com/office/officeart/2005/8/layout/hierarchy3"/>
    <dgm:cxn modelId="{1D7CFBC5-F729-47E7-A907-5E32E69B06AE}" type="presParOf" srcId="{E061480D-2078-42A5-8CF6-CB45D906348A}" destId="{152E9A74-B7EA-4C15-8B23-8BCD8CB6C5A7}" srcOrd="7" destOrd="0" presId="urn:microsoft.com/office/officeart/2005/8/layout/hierarchy3"/>
    <dgm:cxn modelId="{9F0F3ED6-8E40-4BB7-ACB1-5797A0F71BE0}" type="presParOf" srcId="{E061480D-2078-42A5-8CF6-CB45D906348A}" destId="{88463C51-999E-4737-8B77-2E5A9D02F2BE}" srcOrd="8" destOrd="0" presId="urn:microsoft.com/office/officeart/2005/8/layout/hierarchy3"/>
    <dgm:cxn modelId="{7E8BA4CB-16F1-40E3-97F0-D9F628D3CD72}" type="presParOf" srcId="{E061480D-2078-42A5-8CF6-CB45D906348A}" destId="{5E9A50FE-1D35-4F6D-BE78-A011728460B0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2F19-187D-4AEE-85D9-7A698ED46AC3}">
      <dsp:nvSpPr>
        <dsp:cNvPr id="0" name=""/>
        <dsp:cNvSpPr/>
      </dsp:nvSpPr>
      <dsp:spPr>
        <a:xfrm>
          <a:off x="4466" y="154756"/>
          <a:ext cx="3543468" cy="609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Quelle</a:t>
          </a:r>
          <a:endParaRPr lang="de-DE" sz="2000" kern="1200" dirty="0"/>
        </a:p>
      </dsp:txBody>
      <dsp:txXfrm>
        <a:off x="22306" y="172596"/>
        <a:ext cx="3507788" cy="573437"/>
      </dsp:txXfrm>
    </dsp:sp>
    <dsp:sp modelId="{3C532516-3AAF-4EE7-BA14-62A02A921C71}">
      <dsp:nvSpPr>
        <dsp:cNvPr id="0" name=""/>
        <dsp:cNvSpPr/>
      </dsp:nvSpPr>
      <dsp:spPr>
        <a:xfrm>
          <a:off x="358813" y="763873"/>
          <a:ext cx="354346" cy="41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07"/>
              </a:lnTo>
              <a:lnTo>
                <a:pt x="354346" y="41690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E6174-BE93-427B-B705-097639E97709}">
      <dsp:nvSpPr>
        <dsp:cNvPr id="0" name=""/>
        <dsp:cNvSpPr/>
      </dsp:nvSpPr>
      <dsp:spPr>
        <a:xfrm>
          <a:off x="713160" y="876223"/>
          <a:ext cx="2834774" cy="609117"/>
        </a:xfrm>
        <a:prstGeom prst="roundRect">
          <a:avLst>
            <a:gd name="adj" fmla="val 10000"/>
          </a:avLst>
        </a:prstGeom>
        <a:solidFill>
          <a:schemeClr val="accent2">
            <a:alpha val="2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Gesetze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1000" y="894063"/>
        <a:ext cx="2799094" cy="573437"/>
      </dsp:txXfrm>
    </dsp:sp>
    <dsp:sp modelId="{BE31B584-A7FE-4FEB-A940-D0CD78959D32}">
      <dsp:nvSpPr>
        <dsp:cNvPr id="0" name=""/>
        <dsp:cNvSpPr/>
      </dsp:nvSpPr>
      <dsp:spPr>
        <a:xfrm>
          <a:off x="358813" y="763873"/>
          <a:ext cx="354346" cy="113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74"/>
              </a:lnTo>
              <a:lnTo>
                <a:pt x="354346" y="113837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238D2-A821-4EE9-B1CB-AA57A665CD82}">
      <dsp:nvSpPr>
        <dsp:cNvPr id="0" name=""/>
        <dsp:cNvSpPr/>
      </dsp:nvSpPr>
      <dsp:spPr>
        <a:xfrm>
          <a:off x="713160" y="1597689"/>
          <a:ext cx="2834774" cy="609117"/>
        </a:xfrm>
        <a:prstGeom prst="roundRect">
          <a:avLst>
            <a:gd name="adj" fmla="val 10000"/>
          </a:avLst>
        </a:prstGeom>
        <a:solidFill>
          <a:schemeClr val="accent2">
            <a:alpha val="2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Verordnungen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1000" y="1615529"/>
        <a:ext cx="2799094" cy="573437"/>
      </dsp:txXfrm>
    </dsp:sp>
    <dsp:sp modelId="{B7B24F8B-39C8-4ABD-8470-63C5EA7FC1B3}">
      <dsp:nvSpPr>
        <dsp:cNvPr id="0" name=""/>
        <dsp:cNvSpPr/>
      </dsp:nvSpPr>
      <dsp:spPr>
        <a:xfrm>
          <a:off x="358813" y="763873"/>
          <a:ext cx="354346" cy="185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840"/>
              </a:lnTo>
              <a:lnTo>
                <a:pt x="354346" y="18598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E8F53-607E-4EB7-AD9F-1F31157E26A1}">
      <dsp:nvSpPr>
        <dsp:cNvPr id="0" name=""/>
        <dsp:cNvSpPr/>
      </dsp:nvSpPr>
      <dsp:spPr>
        <a:xfrm>
          <a:off x="713160" y="2319156"/>
          <a:ext cx="2834774" cy="609117"/>
        </a:xfrm>
        <a:prstGeom prst="roundRect">
          <a:avLst>
            <a:gd name="adj" fmla="val 10000"/>
          </a:avLst>
        </a:prstGeom>
        <a:solidFill>
          <a:schemeClr val="accent2">
            <a:alpha val="2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Vorschriften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1000" y="2336996"/>
        <a:ext cx="2799094" cy="573437"/>
      </dsp:txXfrm>
    </dsp:sp>
    <dsp:sp modelId="{6691D3CC-24EB-4428-BE7D-1810A4A85505}">
      <dsp:nvSpPr>
        <dsp:cNvPr id="0" name=""/>
        <dsp:cNvSpPr/>
      </dsp:nvSpPr>
      <dsp:spPr>
        <a:xfrm>
          <a:off x="358813" y="763873"/>
          <a:ext cx="354346" cy="258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307"/>
              </a:lnTo>
              <a:lnTo>
                <a:pt x="354346" y="25813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4D0E-9E79-4111-A585-963924D96B55}">
      <dsp:nvSpPr>
        <dsp:cNvPr id="0" name=""/>
        <dsp:cNvSpPr/>
      </dsp:nvSpPr>
      <dsp:spPr>
        <a:xfrm>
          <a:off x="713160" y="3040622"/>
          <a:ext cx="2834774" cy="609117"/>
        </a:xfrm>
        <a:prstGeom prst="roundRect">
          <a:avLst>
            <a:gd name="adj" fmla="val 10000"/>
          </a:avLst>
        </a:prstGeom>
        <a:solidFill>
          <a:schemeClr val="accent2">
            <a:alpha val="2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Kommunale Praxis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1000" y="3058462"/>
        <a:ext cx="2799094" cy="573437"/>
      </dsp:txXfrm>
    </dsp:sp>
    <dsp:sp modelId="{57936F90-32C9-493E-A620-3E83EE92AE80}">
      <dsp:nvSpPr>
        <dsp:cNvPr id="0" name=""/>
        <dsp:cNvSpPr/>
      </dsp:nvSpPr>
      <dsp:spPr>
        <a:xfrm>
          <a:off x="3772633" y="154756"/>
          <a:ext cx="3543468" cy="6091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Art</a:t>
          </a:r>
          <a:endParaRPr lang="de-DE" sz="2000" kern="1200" dirty="0"/>
        </a:p>
      </dsp:txBody>
      <dsp:txXfrm>
        <a:off x="3790473" y="172596"/>
        <a:ext cx="3507788" cy="573437"/>
      </dsp:txXfrm>
    </dsp:sp>
    <dsp:sp modelId="{7BEB66E2-DDF2-4CA2-BDDE-DD7EA15D8EDC}">
      <dsp:nvSpPr>
        <dsp:cNvPr id="0" name=""/>
        <dsp:cNvSpPr/>
      </dsp:nvSpPr>
      <dsp:spPr>
        <a:xfrm>
          <a:off x="4126980" y="763873"/>
          <a:ext cx="354346" cy="41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07"/>
              </a:lnTo>
              <a:lnTo>
                <a:pt x="354346" y="416907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1A90A-B1B7-435A-930F-F47ECF128C68}">
      <dsp:nvSpPr>
        <dsp:cNvPr id="0" name=""/>
        <dsp:cNvSpPr/>
      </dsp:nvSpPr>
      <dsp:spPr>
        <a:xfrm>
          <a:off x="4481327" y="876223"/>
          <a:ext cx="2834774" cy="609117"/>
        </a:xfrm>
        <a:prstGeom prst="roundRect">
          <a:avLst>
            <a:gd name="adj" fmla="val 10000"/>
          </a:avLst>
        </a:prstGeom>
        <a:solidFill>
          <a:schemeClr val="accent3">
            <a:alpha val="2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Syntax</a:t>
          </a:r>
          <a:endParaRPr lang="de-DE" sz="20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499167" y="894063"/>
        <a:ext cx="2799094" cy="573437"/>
      </dsp:txXfrm>
    </dsp:sp>
    <dsp:sp modelId="{0DC643F8-F4A0-42C2-90A4-674166AADFB0}">
      <dsp:nvSpPr>
        <dsp:cNvPr id="0" name=""/>
        <dsp:cNvSpPr/>
      </dsp:nvSpPr>
      <dsp:spPr>
        <a:xfrm>
          <a:off x="4126980" y="763873"/>
          <a:ext cx="354346" cy="113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74"/>
              </a:lnTo>
              <a:lnTo>
                <a:pt x="354346" y="1138374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5BE7F-4106-4FE5-96FE-7DD9C83C7243}">
      <dsp:nvSpPr>
        <dsp:cNvPr id="0" name=""/>
        <dsp:cNvSpPr/>
      </dsp:nvSpPr>
      <dsp:spPr>
        <a:xfrm>
          <a:off x="4481327" y="1597689"/>
          <a:ext cx="2834774" cy="609117"/>
        </a:xfrm>
        <a:prstGeom prst="roundRect">
          <a:avLst>
            <a:gd name="adj" fmla="val 10000"/>
          </a:avLst>
        </a:prstGeom>
        <a:solidFill>
          <a:schemeClr val="accent3">
            <a:alpha val="2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Datenkränze 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499167" y="1615529"/>
        <a:ext cx="2799094" cy="573437"/>
      </dsp:txXfrm>
    </dsp:sp>
    <dsp:sp modelId="{BA4C5159-C251-4CDF-8B90-98ECA10BA01E}">
      <dsp:nvSpPr>
        <dsp:cNvPr id="0" name=""/>
        <dsp:cNvSpPr/>
      </dsp:nvSpPr>
      <dsp:spPr>
        <a:xfrm>
          <a:off x="4126980" y="763873"/>
          <a:ext cx="354346" cy="185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840"/>
              </a:lnTo>
              <a:lnTo>
                <a:pt x="354346" y="185984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D663A-11C3-485F-98DC-B1FCC33A9BB6}">
      <dsp:nvSpPr>
        <dsp:cNvPr id="0" name=""/>
        <dsp:cNvSpPr/>
      </dsp:nvSpPr>
      <dsp:spPr>
        <a:xfrm>
          <a:off x="4481327" y="2319156"/>
          <a:ext cx="2834774" cy="609117"/>
        </a:xfrm>
        <a:prstGeom prst="roundRect">
          <a:avLst>
            <a:gd name="adj" fmla="val 10000"/>
          </a:avLst>
        </a:prstGeom>
        <a:solidFill>
          <a:schemeClr val="accent3">
            <a:alpha val="2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Integritätsbedingungen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499167" y="2336996"/>
        <a:ext cx="2799094" cy="573437"/>
      </dsp:txXfrm>
    </dsp:sp>
    <dsp:sp modelId="{A0AD8315-5982-4D6A-ACA3-C43E7C2CE472}">
      <dsp:nvSpPr>
        <dsp:cNvPr id="0" name=""/>
        <dsp:cNvSpPr/>
      </dsp:nvSpPr>
      <dsp:spPr>
        <a:xfrm>
          <a:off x="4126980" y="763873"/>
          <a:ext cx="354346" cy="258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307"/>
              </a:lnTo>
              <a:lnTo>
                <a:pt x="354346" y="2581307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B7E9D-7506-4C40-8658-8188F909BD21}">
      <dsp:nvSpPr>
        <dsp:cNvPr id="0" name=""/>
        <dsp:cNvSpPr/>
      </dsp:nvSpPr>
      <dsp:spPr>
        <a:xfrm>
          <a:off x="4481327" y="3040622"/>
          <a:ext cx="2834774" cy="609117"/>
        </a:xfrm>
        <a:prstGeom prst="roundRect">
          <a:avLst>
            <a:gd name="adj" fmla="val 10000"/>
          </a:avLst>
        </a:prstGeom>
        <a:solidFill>
          <a:schemeClr val="accent3">
            <a:alpha val="2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Prozessregeln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499167" y="3058462"/>
        <a:ext cx="2799094" cy="573437"/>
      </dsp:txXfrm>
    </dsp:sp>
    <dsp:sp modelId="{C592E58E-36A8-49C7-8827-85D7DF2FF242}">
      <dsp:nvSpPr>
        <dsp:cNvPr id="0" name=""/>
        <dsp:cNvSpPr/>
      </dsp:nvSpPr>
      <dsp:spPr>
        <a:xfrm>
          <a:off x="7540800" y="154756"/>
          <a:ext cx="3543468" cy="6091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Umsetzung</a:t>
          </a:r>
          <a:endParaRPr lang="de-DE" sz="2000" kern="1200" dirty="0"/>
        </a:p>
      </dsp:txBody>
      <dsp:txXfrm>
        <a:off x="7558640" y="172596"/>
        <a:ext cx="3507788" cy="573437"/>
      </dsp:txXfrm>
    </dsp:sp>
    <dsp:sp modelId="{98760D7D-4021-4732-9B63-21603CDC89B4}">
      <dsp:nvSpPr>
        <dsp:cNvPr id="0" name=""/>
        <dsp:cNvSpPr/>
      </dsp:nvSpPr>
      <dsp:spPr>
        <a:xfrm>
          <a:off x="7895147" y="763873"/>
          <a:ext cx="354346" cy="41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07"/>
              </a:lnTo>
              <a:lnTo>
                <a:pt x="354346" y="41690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41796-0FFF-4DE6-8194-43BCCE7EEEB0}">
      <dsp:nvSpPr>
        <dsp:cNvPr id="0" name=""/>
        <dsp:cNvSpPr/>
      </dsp:nvSpPr>
      <dsp:spPr>
        <a:xfrm>
          <a:off x="8249494" y="876223"/>
          <a:ext cx="2834774" cy="609117"/>
        </a:xfrm>
        <a:prstGeom prst="roundRect">
          <a:avLst>
            <a:gd name="adj" fmla="val 10000"/>
          </a:avLst>
        </a:prstGeom>
        <a:solidFill>
          <a:schemeClr val="accent4">
            <a:alpha val="2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(Nicht im Standard regeln)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267334" y="894063"/>
        <a:ext cx="2799094" cy="573437"/>
      </dsp:txXfrm>
    </dsp:sp>
    <dsp:sp modelId="{568F678E-4ABD-4E14-9572-6D72DFA2F79F}">
      <dsp:nvSpPr>
        <dsp:cNvPr id="0" name=""/>
        <dsp:cNvSpPr/>
      </dsp:nvSpPr>
      <dsp:spPr>
        <a:xfrm>
          <a:off x="7895147" y="763873"/>
          <a:ext cx="354346" cy="113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74"/>
              </a:lnTo>
              <a:lnTo>
                <a:pt x="354346" y="113837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C7298-0B92-4FBD-9E9B-94611634188B}">
      <dsp:nvSpPr>
        <dsp:cNvPr id="0" name=""/>
        <dsp:cNvSpPr/>
      </dsp:nvSpPr>
      <dsp:spPr>
        <a:xfrm>
          <a:off x="8249494" y="1597689"/>
          <a:ext cx="2834774" cy="609117"/>
        </a:xfrm>
        <a:prstGeom prst="roundRect">
          <a:avLst>
            <a:gd name="adj" fmla="val 10000"/>
          </a:avLst>
        </a:prstGeom>
        <a:solidFill>
          <a:schemeClr val="accent4">
            <a:alpha val="2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XML Schema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267334" y="1615529"/>
        <a:ext cx="2799094" cy="573437"/>
      </dsp:txXfrm>
    </dsp:sp>
    <dsp:sp modelId="{C5053CF8-B24D-4B4B-9AA7-5289CA460217}">
      <dsp:nvSpPr>
        <dsp:cNvPr id="0" name=""/>
        <dsp:cNvSpPr/>
      </dsp:nvSpPr>
      <dsp:spPr>
        <a:xfrm>
          <a:off x="7895147" y="763873"/>
          <a:ext cx="354346" cy="185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840"/>
              </a:lnTo>
              <a:lnTo>
                <a:pt x="354346" y="1859840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F541A-9C3D-40DC-B28B-04C7CE8C60E5}">
      <dsp:nvSpPr>
        <dsp:cNvPr id="0" name=""/>
        <dsp:cNvSpPr/>
      </dsp:nvSpPr>
      <dsp:spPr>
        <a:xfrm>
          <a:off x="8249494" y="2319156"/>
          <a:ext cx="2834774" cy="609117"/>
        </a:xfrm>
        <a:prstGeom prst="roundRect">
          <a:avLst>
            <a:gd name="adj" fmla="val 10000"/>
          </a:avLst>
        </a:prstGeom>
        <a:solidFill>
          <a:schemeClr val="accent4">
            <a:alpha val="2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Dokumentation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267334" y="2336996"/>
        <a:ext cx="2799094" cy="573437"/>
      </dsp:txXfrm>
    </dsp:sp>
    <dsp:sp modelId="{AA01A643-E66D-44B5-BC1B-1F063C145137}">
      <dsp:nvSpPr>
        <dsp:cNvPr id="0" name=""/>
        <dsp:cNvSpPr/>
      </dsp:nvSpPr>
      <dsp:spPr>
        <a:xfrm>
          <a:off x="7895147" y="763873"/>
          <a:ext cx="354346" cy="258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307"/>
              </a:lnTo>
              <a:lnTo>
                <a:pt x="354346" y="258130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E9A74-B7EA-4C15-8B23-8BCD8CB6C5A7}">
      <dsp:nvSpPr>
        <dsp:cNvPr id="0" name=""/>
        <dsp:cNvSpPr/>
      </dsp:nvSpPr>
      <dsp:spPr>
        <a:xfrm>
          <a:off x="8249494" y="3040622"/>
          <a:ext cx="2834774" cy="609117"/>
        </a:xfrm>
        <a:prstGeom prst="roundRect">
          <a:avLst>
            <a:gd name="adj" fmla="val 10000"/>
          </a:avLst>
        </a:prstGeom>
        <a:solidFill>
          <a:schemeClr val="accent4">
            <a:alpha val="2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Codelisten</a:t>
          </a:r>
          <a:endParaRPr lang="de-DE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267334" y="3058462"/>
        <a:ext cx="2799094" cy="573437"/>
      </dsp:txXfrm>
    </dsp:sp>
    <dsp:sp modelId="{88463C51-999E-4737-8B77-2E5A9D02F2BE}">
      <dsp:nvSpPr>
        <dsp:cNvPr id="0" name=""/>
        <dsp:cNvSpPr/>
      </dsp:nvSpPr>
      <dsp:spPr>
        <a:xfrm>
          <a:off x="7895147" y="763873"/>
          <a:ext cx="354346" cy="3302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2773"/>
              </a:lnTo>
              <a:lnTo>
                <a:pt x="354346" y="330277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A50FE-1D35-4F6D-BE78-A011728460B0}">
      <dsp:nvSpPr>
        <dsp:cNvPr id="0" name=""/>
        <dsp:cNvSpPr/>
      </dsp:nvSpPr>
      <dsp:spPr>
        <a:xfrm>
          <a:off x="8249494" y="3762089"/>
          <a:ext cx="2834774" cy="609117"/>
        </a:xfrm>
        <a:prstGeom prst="roundRect">
          <a:avLst>
            <a:gd name="adj" fmla="val 10000"/>
          </a:avLst>
        </a:prstGeom>
        <a:solidFill>
          <a:schemeClr val="accent4">
            <a:alpha val="2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FF2FD7"/>
              </a:solidFill>
            </a:rPr>
            <a:t>NEU: Schematron</a:t>
          </a:r>
          <a:endParaRPr lang="de-DE" sz="2000" kern="1200" dirty="0">
            <a:solidFill>
              <a:srgbClr val="FF2FD7"/>
            </a:solidFill>
          </a:endParaRPr>
        </a:p>
      </dsp:txBody>
      <dsp:txXfrm>
        <a:off x="8267334" y="3779929"/>
        <a:ext cx="2799094" cy="57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t" anchorCtr="0" compatLnSpc="1">
            <a:prstTxWarp prst="textNoShape">
              <a:avLst/>
            </a:prstTxWarp>
          </a:bodyPr>
          <a:lstStyle>
            <a:lvl1pPr defTabSz="953923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248" y="2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t" anchorCtr="0" compatLnSpc="1">
            <a:prstTxWarp prst="textNoShape">
              <a:avLst/>
            </a:prstTxWarp>
          </a:bodyPr>
          <a:lstStyle>
            <a:lvl1pPr algn="r" defTabSz="953923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742806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b" anchorCtr="0" compatLnSpc="1">
            <a:prstTxWarp prst="textNoShape">
              <a:avLst/>
            </a:prstTxWarp>
          </a:bodyPr>
          <a:lstStyle>
            <a:lvl1pPr defTabSz="953923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248" y="6742806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b" anchorCtr="0" compatLnSpc="1">
            <a:prstTxWarp prst="textNoShape">
              <a:avLst/>
            </a:prstTxWarp>
          </a:bodyPr>
          <a:lstStyle>
            <a:lvl1pPr algn="r" defTabSz="953923">
              <a:defRPr sz="1300"/>
            </a:lvl1pPr>
          </a:lstStyle>
          <a:p>
            <a:pPr>
              <a:defRPr/>
            </a:pPr>
            <a:fld id="{881D1423-9005-487D-A0CF-182F06AFE5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53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t" anchorCtr="0" compatLnSpc="1">
            <a:prstTxWarp prst="textNoShape">
              <a:avLst/>
            </a:prstTxWarp>
          </a:bodyPr>
          <a:lstStyle>
            <a:lvl1pPr defTabSz="9540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8" y="1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t" anchorCtr="0" compatLnSpc="1">
            <a:prstTxWarp prst="textNoShape">
              <a:avLst/>
            </a:prstTxWarp>
          </a:bodyPr>
          <a:lstStyle>
            <a:lvl1pPr algn="r" defTabSz="9540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7963" y="531813"/>
            <a:ext cx="4738687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1971"/>
            <a:ext cx="8187690" cy="31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9" tIns="47710" rIns="95419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2804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b" anchorCtr="0" compatLnSpc="1">
            <a:prstTxWarp prst="textNoShape">
              <a:avLst/>
            </a:prstTxWarp>
          </a:bodyPr>
          <a:lstStyle>
            <a:lvl1pPr defTabSz="9540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8" y="6742804"/>
            <a:ext cx="4434998" cy="35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0" tIns="47716" rIns="95430" bIns="47716" numCol="1" anchor="b" anchorCtr="0" compatLnSpc="1">
            <a:prstTxWarp prst="textNoShape">
              <a:avLst/>
            </a:prstTxWarp>
          </a:bodyPr>
          <a:lstStyle>
            <a:lvl1pPr algn="r" defTabSz="954030">
              <a:defRPr sz="1300"/>
            </a:lvl1pPr>
          </a:lstStyle>
          <a:p>
            <a:pPr>
              <a:defRPr/>
            </a:pPr>
            <a:fld id="{D728B8E0-9DEB-475E-B3D9-B43A45397E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7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28" tIns="47963" rIns="95928" bIns="47963"/>
          <a:lstStyle>
            <a:lvl1pPr defTabSz="9539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7072" indent="-295028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0111" indent="-236022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2155" indent="-236022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4199" indent="-236022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6243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8288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0332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2377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E860C-5CC2-4E25-A9D6-75CCB48906A0}" type="slidenum">
              <a:rPr lang="de-DE" smtClean="0"/>
              <a:pPr eaLnBrk="1" hangingPunct="1"/>
              <a:t>1</a:t>
            </a:fld>
            <a:endParaRPr lang="de-DE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7963" y="531813"/>
            <a:ext cx="4738687" cy="266541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9751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25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86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28" tIns="47963" rIns="95928" bIns="47963"/>
          <a:lstStyle>
            <a:lvl1pPr defTabSz="9539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7072" indent="-295028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0111" indent="-236022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2155" indent="-236022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4199" indent="-236022" defTabSz="9539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6243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8288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0332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2377" indent="-236022" defTabSz="953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E860C-5CC2-4E25-A9D6-75CCB48906A0}" type="slidenum">
              <a:rPr lang="de-DE" smtClean="0"/>
              <a:pPr eaLnBrk="1" hangingPunct="1"/>
              <a:t>12</a:t>
            </a:fld>
            <a:endParaRPr 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7963" y="531813"/>
            <a:ext cx="4738687" cy="266541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1591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9388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3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98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0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53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49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16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91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8B8E0-9DEB-475E-B3D9-B43A45397E4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7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0" y="4652964"/>
            <a:ext cx="12192000" cy="2205037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3" name="Rectangle 38"/>
          <p:cNvSpPr>
            <a:spLocks noChangeArrowheads="1"/>
          </p:cNvSpPr>
          <p:nvPr userDrawn="1"/>
        </p:nvSpPr>
        <p:spPr bwMode="auto">
          <a:xfrm>
            <a:off x="0" y="4724400"/>
            <a:ext cx="12192000" cy="2133600"/>
          </a:xfrm>
          <a:prstGeom prst="rect">
            <a:avLst/>
          </a:prstGeom>
          <a:solidFill>
            <a:srgbClr val="EAEC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4" name="Rectangle 39"/>
          <p:cNvSpPr>
            <a:spLocks noChangeArrowheads="1"/>
          </p:cNvSpPr>
          <p:nvPr userDrawn="1"/>
        </p:nvSpPr>
        <p:spPr bwMode="auto">
          <a:xfrm>
            <a:off x="0" y="4652964"/>
            <a:ext cx="9264651" cy="71437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pic>
        <p:nvPicPr>
          <p:cNvPr id="15" name="Grafik 22" descr="FH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8" y="692070"/>
            <a:ext cx="2688297" cy="8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883" y="2130425"/>
            <a:ext cx="9501716" cy="2522538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5885" y="4724400"/>
            <a:ext cx="9504692" cy="1368896"/>
          </a:xfr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026" name="Picture 2" descr="C:\LaufwerkE\cygwin\home\osci\xoev\Logos\Logo der KoSIT\Farbe\120823_logo-umsetzung_farb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68" y="308508"/>
            <a:ext cx="1899323" cy="12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2"/>
          <p:cNvSpPr>
            <a:spLocks noChangeArrowheads="1"/>
          </p:cNvSpPr>
          <p:nvPr userDrawn="1"/>
        </p:nvSpPr>
        <p:spPr bwMode="auto">
          <a:xfrm flipV="1">
            <a:off x="0" y="6784810"/>
            <a:ext cx="12192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5" name="Rectangle 32"/>
          <p:cNvSpPr>
            <a:spLocks noChangeArrowheads="1"/>
          </p:cNvSpPr>
          <p:nvPr userDrawn="1"/>
        </p:nvSpPr>
        <p:spPr bwMode="auto">
          <a:xfrm flipV="1">
            <a:off x="0" y="1454468"/>
            <a:ext cx="12192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274638"/>
            <a:ext cx="9417829" cy="1066130"/>
          </a:xfrm>
        </p:spPr>
        <p:txBody>
          <a:bodyPr lIns="0" tIns="0" rIns="0" bIns="0"/>
          <a:lstStyle>
            <a:lvl1pPr algn="l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2" y="1628800"/>
            <a:ext cx="11041227" cy="452596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391477" y="6510487"/>
            <a:ext cx="2844800" cy="347514"/>
          </a:xfrm>
          <a:prstGeom prst="rect">
            <a:avLst/>
          </a:prstGeom>
        </p:spPr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072032" y="6510487"/>
            <a:ext cx="3119968" cy="346324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Koordinierungsstelle für IT-Standards</a:t>
            </a:r>
            <a:endParaRPr lang="de-DE" dirty="0"/>
          </a:p>
        </p:txBody>
      </p:sp>
      <p:sp>
        <p:nvSpPr>
          <p:cNvPr id="8" name="Rectangle 39"/>
          <p:cNvSpPr>
            <a:spLocks noChangeArrowheads="1"/>
          </p:cNvSpPr>
          <p:nvPr userDrawn="1"/>
        </p:nvSpPr>
        <p:spPr bwMode="auto">
          <a:xfrm>
            <a:off x="0" y="1454469"/>
            <a:ext cx="10042245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6439" y="5878514"/>
            <a:ext cx="96000" cy="287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439" y="5302250"/>
            <a:ext cx="96000" cy="287338"/>
          </a:xfrm>
          <a:prstGeom prst="rect">
            <a:avLst/>
          </a:prstGeom>
          <a:solidFill>
            <a:srgbClr val="EC36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439" y="4725989"/>
            <a:ext cx="96000" cy="28733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2" name="Rectangle 37"/>
          <p:cNvSpPr>
            <a:spLocks noChangeArrowheads="1"/>
          </p:cNvSpPr>
          <p:nvPr userDrawn="1"/>
        </p:nvSpPr>
        <p:spPr bwMode="auto">
          <a:xfrm>
            <a:off x="9072034" y="6784812"/>
            <a:ext cx="3119967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sz="1000" dirty="0"/>
          </a:p>
        </p:txBody>
      </p:sp>
      <p:pic>
        <p:nvPicPr>
          <p:cNvPr id="13" name="Picture 2" descr="C:\LaufwerkE\cygwin\home\osci\xoev\Logos\Logo der KoSIT\Farbe\120823_logo-umsetzung_farbe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45" y="1"/>
            <a:ext cx="214975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7968" y="6510487"/>
            <a:ext cx="2268587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22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>
            <a:spLocks noChangeArrowheads="1"/>
          </p:cNvSpPr>
          <p:nvPr userDrawn="1"/>
        </p:nvSpPr>
        <p:spPr bwMode="auto">
          <a:xfrm>
            <a:off x="0" y="4652964"/>
            <a:ext cx="12192000" cy="2205037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0" y="4724400"/>
            <a:ext cx="12192000" cy="2133600"/>
          </a:xfrm>
          <a:prstGeom prst="rect">
            <a:avLst/>
          </a:prstGeom>
          <a:solidFill>
            <a:srgbClr val="EAEC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0" y="4652964"/>
            <a:ext cx="9264651" cy="71437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5884" y="4713164"/>
            <a:ext cx="9550400" cy="1362075"/>
          </a:xfrm>
        </p:spPr>
        <p:txBody>
          <a:bodyPr anchor="t"/>
          <a:lstStyle>
            <a:lvl1pPr algn="l">
              <a:defRPr sz="2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5884" y="3212976"/>
            <a:ext cx="9550400" cy="1439987"/>
          </a:xfrm>
        </p:spPr>
        <p:txBody>
          <a:bodyPr anchor="b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36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22" descr="FH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8" y="692070"/>
            <a:ext cx="2688297" cy="8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LaufwerkE\cygwin\home\osci\xoev\Logos\Logo der KoSIT\Farbe\120823_logo-umsetzung_farb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47" y="308508"/>
            <a:ext cx="2500787" cy="16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5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9418853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de-DE" sz="2800"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1800" smtClean="0"/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1800" smtClean="0"/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5" name="Picture 2" descr="C:\LaufwerkE\cygwin\home\osci\xoev\Logos\Logo der KoSIT\Farbe\120823_logo-umsetzung_farbe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45" y="1"/>
            <a:ext cx="214975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 flipV="1">
            <a:off x="0" y="1454468"/>
            <a:ext cx="12192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" name="Rectangle 39"/>
          <p:cNvSpPr>
            <a:spLocks noChangeArrowheads="1"/>
          </p:cNvSpPr>
          <p:nvPr userDrawn="1"/>
        </p:nvSpPr>
        <p:spPr bwMode="auto">
          <a:xfrm>
            <a:off x="0" y="1454469"/>
            <a:ext cx="10042245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6439" y="5878514"/>
            <a:ext cx="96000" cy="287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6" name="Rectangle 8"/>
          <p:cNvSpPr>
            <a:spLocks noChangeArrowheads="1"/>
          </p:cNvSpPr>
          <p:nvPr userDrawn="1"/>
        </p:nvSpPr>
        <p:spPr bwMode="auto">
          <a:xfrm>
            <a:off x="6439" y="5302250"/>
            <a:ext cx="96000" cy="287338"/>
          </a:xfrm>
          <a:prstGeom prst="rect">
            <a:avLst/>
          </a:prstGeom>
          <a:solidFill>
            <a:srgbClr val="EC36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7" name="Rectangle 9"/>
          <p:cNvSpPr>
            <a:spLocks noChangeArrowheads="1"/>
          </p:cNvSpPr>
          <p:nvPr userDrawn="1"/>
        </p:nvSpPr>
        <p:spPr bwMode="auto">
          <a:xfrm>
            <a:off x="6439" y="4725989"/>
            <a:ext cx="96000" cy="28733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9" name="Datumsplatzhalter 3"/>
          <p:cNvSpPr>
            <a:spLocks noGrp="1"/>
          </p:cNvSpPr>
          <p:nvPr>
            <p:ph type="dt" sz="half" idx="10"/>
          </p:nvPr>
        </p:nvSpPr>
        <p:spPr>
          <a:xfrm>
            <a:off x="1391477" y="6510487"/>
            <a:ext cx="2844800" cy="347514"/>
          </a:xfrm>
          <a:prstGeom prst="rect">
            <a:avLst/>
          </a:prstGeom>
        </p:spPr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4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072032" y="6510487"/>
            <a:ext cx="3119968" cy="346324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Koordinierungsstelle für IT-Standards</a:t>
            </a:r>
            <a:endParaRPr lang="de-DE" dirty="0"/>
          </a:p>
        </p:txBody>
      </p:sp>
      <p:sp>
        <p:nvSpPr>
          <p:cNvPr id="43" name="Rectangle 32"/>
          <p:cNvSpPr>
            <a:spLocks noChangeArrowheads="1"/>
          </p:cNvSpPr>
          <p:nvPr userDrawn="1"/>
        </p:nvSpPr>
        <p:spPr bwMode="auto">
          <a:xfrm flipV="1">
            <a:off x="0" y="6784810"/>
            <a:ext cx="12192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4" name="Rectangle 37"/>
          <p:cNvSpPr>
            <a:spLocks noChangeArrowheads="1"/>
          </p:cNvSpPr>
          <p:nvPr userDrawn="1"/>
        </p:nvSpPr>
        <p:spPr bwMode="auto">
          <a:xfrm>
            <a:off x="9072034" y="6784812"/>
            <a:ext cx="3119967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sz="100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7968" y="6510487"/>
            <a:ext cx="2268587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8" y="274638"/>
            <a:ext cx="941782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2800"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2" name="Picture 2" descr="C:\LaufwerkE\cygwin\home\osci\xoev\Logos\Logo der KoSIT\Farbe\120823_logo-umsetzung_farbe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45" y="1"/>
            <a:ext cx="214975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2"/>
          <p:cNvSpPr>
            <a:spLocks noChangeArrowheads="1"/>
          </p:cNvSpPr>
          <p:nvPr userDrawn="1"/>
        </p:nvSpPr>
        <p:spPr bwMode="auto">
          <a:xfrm flipV="1">
            <a:off x="0" y="1454468"/>
            <a:ext cx="12192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15" name="Rectangle 39"/>
          <p:cNvSpPr>
            <a:spLocks noChangeArrowheads="1"/>
          </p:cNvSpPr>
          <p:nvPr userDrawn="1"/>
        </p:nvSpPr>
        <p:spPr bwMode="auto">
          <a:xfrm>
            <a:off x="0" y="1454469"/>
            <a:ext cx="10042245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6" name="Rectangle 7"/>
          <p:cNvSpPr>
            <a:spLocks noChangeArrowheads="1"/>
          </p:cNvSpPr>
          <p:nvPr userDrawn="1"/>
        </p:nvSpPr>
        <p:spPr bwMode="auto">
          <a:xfrm>
            <a:off x="6439" y="5878514"/>
            <a:ext cx="96000" cy="287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7" name="Rectangle 8"/>
          <p:cNvSpPr>
            <a:spLocks noChangeArrowheads="1"/>
          </p:cNvSpPr>
          <p:nvPr userDrawn="1"/>
        </p:nvSpPr>
        <p:spPr bwMode="auto">
          <a:xfrm>
            <a:off x="6439" y="5302250"/>
            <a:ext cx="96000" cy="287338"/>
          </a:xfrm>
          <a:prstGeom prst="rect">
            <a:avLst/>
          </a:prstGeom>
          <a:solidFill>
            <a:srgbClr val="EC36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38" name="Rectangle 9"/>
          <p:cNvSpPr>
            <a:spLocks noChangeArrowheads="1"/>
          </p:cNvSpPr>
          <p:nvPr userDrawn="1"/>
        </p:nvSpPr>
        <p:spPr bwMode="auto">
          <a:xfrm>
            <a:off x="6439" y="4725989"/>
            <a:ext cx="96000" cy="287337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0" name="Datumsplatzhalter 3"/>
          <p:cNvSpPr>
            <a:spLocks noGrp="1"/>
          </p:cNvSpPr>
          <p:nvPr>
            <p:ph type="dt" sz="half" idx="10"/>
          </p:nvPr>
        </p:nvSpPr>
        <p:spPr>
          <a:xfrm>
            <a:off x="1391477" y="6510487"/>
            <a:ext cx="2844800" cy="347514"/>
          </a:xfrm>
          <a:prstGeom prst="rect">
            <a:avLst/>
          </a:prstGeom>
        </p:spPr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4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072032" y="6510487"/>
            <a:ext cx="3119968" cy="346324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Koordinierungsstelle für IT-Standards</a:t>
            </a:r>
            <a:endParaRPr lang="de-DE" dirty="0"/>
          </a:p>
        </p:txBody>
      </p:sp>
      <p:sp>
        <p:nvSpPr>
          <p:cNvPr id="44" name="Rectangle 32"/>
          <p:cNvSpPr>
            <a:spLocks noChangeArrowheads="1"/>
          </p:cNvSpPr>
          <p:nvPr userDrawn="1"/>
        </p:nvSpPr>
        <p:spPr bwMode="auto">
          <a:xfrm flipV="1">
            <a:off x="0" y="6784810"/>
            <a:ext cx="12192000" cy="7200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45" name="Rectangle 37"/>
          <p:cNvSpPr>
            <a:spLocks noChangeArrowheads="1"/>
          </p:cNvSpPr>
          <p:nvPr userDrawn="1"/>
        </p:nvSpPr>
        <p:spPr bwMode="auto">
          <a:xfrm>
            <a:off x="9072034" y="6784812"/>
            <a:ext cx="3119967" cy="72000"/>
          </a:xfrm>
          <a:prstGeom prst="rect">
            <a:avLst/>
          </a:prstGeom>
          <a:solidFill>
            <a:srgbClr val="0E409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de-DE" sz="1000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7968" y="6510487"/>
            <a:ext cx="2268587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71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02784" y="274638"/>
            <a:ext cx="104796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fontAlgn="base">
              <a:spcAft>
                <a:spcPct val="0"/>
              </a:spcAft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9456" y="1628800"/>
            <a:ext cx="102731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de-DE" dirty="0" smtClean="0"/>
              <a:t>Textmasterformat bearbeiten</a:t>
            </a:r>
          </a:p>
          <a:p>
            <a:pPr lvl="1" fontAlgn="base">
              <a:spcAft>
                <a:spcPct val="0"/>
              </a:spcAft>
            </a:pPr>
            <a:r>
              <a:rPr lang="de-DE" dirty="0" smtClean="0"/>
              <a:t>Zweite Ebene</a:t>
            </a:r>
          </a:p>
          <a:p>
            <a:pPr lvl="2" fontAlgn="base">
              <a:spcAft>
                <a:spcPct val="0"/>
              </a:spcAft>
            </a:pPr>
            <a:r>
              <a:rPr lang="de-DE" dirty="0" smtClean="0"/>
              <a:t>Dritte Ebene</a:t>
            </a:r>
          </a:p>
          <a:p>
            <a:pPr lvl="3" fontAlgn="base">
              <a:spcAft>
                <a:spcPct val="0"/>
              </a:spcAft>
            </a:pPr>
            <a:r>
              <a:rPr lang="de-DE" dirty="0" smtClean="0"/>
              <a:t>Vierte Ebene</a:t>
            </a:r>
          </a:p>
          <a:p>
            <a:pPr lvl="4" fontAlgn="base">
              <a:spcAft>
                <a:spcPct val="0"/>
              </a:spcAft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510487"/>
            <a:ext cx="2844800" cy="34751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</a:defRPr>
            </a:lvl1pPr>
          </a:lstStyle>
          <a:p>
            <a:fld id="{EA1EA4BA-3652-4297-8855-90FAA749253C}" type="datetime1">
              <a:rPr lang="de-DE" smtClean="0"/>
              <a:pPr/>
              <a:t>05.10.2018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400256" y="6510487"/>
            <a:ext cx="3119968" cy="346324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+mn-lt"/>
              </a:defRPr>
            </a:lvl1pPr>
          </a:lstStyle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7968" y="6510487"/>
            <a:ext cx="2268587" cy="347514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+mn-lt"/>
              </a:defRPr>
            </a:lvl1pPr>
          </a:lstStyle>
          <a:p>
            <a:fld id="{5CBCA49E-7CCA-410E-9F5B-5B531C7610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71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2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de-DE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–"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»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xgewerbeanzeige.de/final-propusal-version-2-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Geschäftsregeln in XÖV-Standards</a:t>
            </a:r>
            <a:br>
              <a:rPr lang="de-DE" sz="3200" dirty="0"/>
            </a:br>
            <a:r>
              <a:rPr lang="de-DE" sz="2000" dirty="0"/>
              <a:t>XÖV-Konferenz 2018</a:t>
            </a:r>
            <a:endParaRPr lang="de-DE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 Fabian Büttner| Koordinierungsstelle für IT-Standards (KoSIT)</a:t>
            </a:r>
          </a:p>
          <a:p>
            <a:r>
              <a:rPr lang="de-DE" dirty="0" smtClean="0"/>
              <a:t>26. September 2018 Bremen</a:t>
            </a:r>
          </a:p>
        </p:txBody>
      </p:sp>
      <p:sp>
        <p:nvSpPr>
          <p:cNvPr id="4" name="Rechteck 3"/>
          <p:cNvSpPr/>
          <p:nvPr/>
        </p:nvSpPr>
        <p:spPr>
          <a:xfrm>
            <a:off x="2711624" y="2415617"/>
            <a:ext cx="7056784" cy="2952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de-DE" sz="3200" dirty="0" smtClean="0"/>
              <a:t>„Geschäftsregeln“ (hier):</a:t>
            </a:r>
            <a:br>
              <a:rPr lang="de-DE" sz="3200" dirty="0" smtClean="0"/>
            </a:br>
            <a:endParaRPr lang="de-DE" sz="3200" dirty="0" smtClean="0"/>
          </a:p>
          <a:p>
            <a:pPr algn="ctr" fontAlgn="ctr"/>
            <a:r>
              <a:rPr lang="de-DE" sz="2800" dirty="0" smtClean="0"/>
              <a:t>Regelungen </a:t>
            </a:r>
            <a:br>
              <a:rPr lang="de-DE" sz="2800" dirty="0" smtClean="0"/>
            </a:br>
            <a:r>
              <a:rPr lang="de-DE" sz="2800" dirty="0" smtClean="0"/>
              <a:t>im Kontext von Nachrichten</a:t>
            </a:r>
            <a:br>
              <a:rPr lang="de-DE" sz="2800" dirty="0" smtClean="0"/>
            </a:br>
            <a:r>
              <a:rPr lang="de-DE" sz="2800" dirty="0" smtClean="0"/>
              <a:t>für den Datenaustauch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164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556793"/>
            <a:ext cx="5372338" cy="321987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Gegenüberstellung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51384" y="1556792"/>
            <a:ext cx="7128792" cy="4525963"/>
          </a:xfrm>
        </p:spPr>
        <p:txBody>
          <a:bodyPr/>
          <a:lstStyle/>
          <a:p>
            <a:pPr marL="0" indent="0" fontAlgn="ctr">
              <a:buNone/>
            </a:pPr>
            <a:r>
              <a:rPr lang="de-DE" sz="2000" b="1" dirty="0" smtClean="0"/>
              <a:t>Varianten</a:t>
            </a:r>
            <a:endParaRPr lang="de-DE" sz="2000" b="1" dirty="0"/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2000" dirty="0"/>
              <a:t>nicht durch den Standard geregelt:</a:t>
            </a:r>
          </a:p>
          <a:p>
            <a:pPr lvl="1" fontAlgn="ctr"/>
            <a:r>
              <a:rPr lang="de-DE" sz="1600" dirty="0"/>
              <a:t>Uneinheitliche Regeln (je nach Teilnehmer)</a:t>
            </a:r>
          </a:p>
          <a:p>
            <a:pPr lvl="1" fontAlgn="ctr"/>
            <a:r>
              <a:rPr lang="de-DE" sz="1600" dirty="0"/>
              <a:t>Unterschiede werden erst zur Laufzeit bekannt</a:t>
            </a:r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2000" dirty="0" smtClean="0"/>
              <a:t>mit </a:t>
            </a:r>
            <a:r>
              <a:rPr lang="de-DE" sz="2000" dirty="0"/>
              <a:t>Hilfe von XML Schema:</a:t>
            </a:r>
          </a:p>
          <a:p>
            <a:pPr lvl="1" fontAlgn="ctr"/>
            <a:r>
              <a:rPr lang="de-DE" sz="1600" dirty="0"/>
              <a:t>Nicht für alle Bedingungen möglich</a:t>
            </a:r>
          </a:p>
          <a:p>
            <a:pPr lvl="1" fontAlgn="ctr"/>
            <a:r>
              <a:rPr lang="de-DE" sz="1600" dirty="0"/>
              <a:t>Mit Bordmitteln keine sinnvollen Fehlercodes </a:t>
            </a:r>
            <a:r>
              <a:rPr lang="de-DE" sz="1600" dirty="0" smtClean="0"/>
              <a:t>/ </a:t>
            </a:r>
            <a:r>
              <a:rPr lang="de-DE" sz="1600" dirty="0"/>
              <a:t>Fehlermeldungen</a:t>
            </a:r>
          </a:p>
          <a:p>
            <a:pPr lvl="1" fontAlgn="ctr"/>
            <a:r>
              <a:rPr lang="de-DE" sz="1600" dirty="0"/>
              <a:t>Das Schema wird </a:t>
            </a:r>
            <a:r>
              <a:rPr lang="de-DE" sz="1600" dirty="0" smtClean="0"/>
              <a:t>schnell „aufgebläht“ </a:t>
            </a:r>
            <a:endParaRPr lang="de-DE" sz="1600" dirty="0"/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2000" dirty="0" smtClean="0"/>
              <a:t>durch Dokumentation:</a:t>
            </a:r>
            <a:endParaRPr lang="de-DE" sz="2000" dirty="0"/>
          </a:p>
          <a:p>
            <a:pPr lvl="1" fontAlgn="ctr"/>
            <a:r>
              <a:rPr lang="de-DE" sz="1600" dirty="0" smtClean="0"/>
              <a:t>Schwierig, Regeln eindeutig zu formulieren</a:t>
            </a:r>
            <a:endParaRPr lang="de-DE" sz="1600" dirty="0"/>
          </a:p>
          <a:p>
            <a:pPr lvl="1" fontAlgn="ctr"/>
            <a:r>
              <a:rPr lang="de-DE" sz="1600" dirty="0"/>
              <a:t>Tests </a:t>
            </a:r>
            <a:r>
              <a:rPr lang="de-DE" sz="1600" dirty="0" smtClean="0"/>
              <a:t>müssen </a:t>
            </a:r>
            <a:r>
              <a:rPr lang="de-DE" sz="1600" dirty="0"/>
              <a:t>individuell erstellt werden</a:t>
            </a:r>
          </a:p>
          <a:p>
            <a:pPr lvl="1" fontAlgn="ctr"/>
            <a:r>
              <a:rPr lang="de-DE" sz="1600" dirty="0" smtClean="0"/>
              <a:t>Fehlercodes nicht vorhanden bzw</a:t>
            </a:r>
            <a:r>
              <a:rPr lang="de-DE" sz="1600" dirty="0"/>
              <a:t>. </a:t>
            </a:r>
            <a:r>
              <a:rPr lang="de-DE" sz="1600" dirty="0" smtClean="0"/>
              <a:t>separat zu vereinbaren</a:t>
            </a:r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2000" dirty="0" smtClean="0"/>
              <a:t>mit Schematron:</a:t>
            </a:r>
          </a:p>
          <a:p>
            <a:pPr lvl="1" fontAlgn="ctr"/>
            <a:r>
              <a:rPr lang="de-DE" sz="1600" dirty="0" smtClean="0"/>
              <a:t>Eindeutige Regeldefinition und eindeutige Fehlercodes</a:t>
            </a:r>
          </a:p>
          <a:p>
            <a:pPr lvl="1" fontAlgn="ctr"/>
            <a:r>
              <a:rPr lang="de-DE" sz="1600" dirty="0" smtClean="0"/>
              <a:t>„Orthogonalität“ der Regeln </a:t>
            </a:r>
            <a:endParaRPr lang="de-DE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1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Thesen für den morgigen Workshop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3" y="1628800"/>
            <a:ext cx="5400599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„Geschäftsregeln in XÖV: </a:t>
            </a:r>
            <a:br>
              <a:rPr lang="de-DE" sz="2000" dirty="0" smtClean="0"/>
            </a:br>
            <a:r>
              <a:rPr lang="de-DE" sz="2000" dirty="0" smtClean="0"/>
              <a:t>Chancen, Anforderungen, Rahmenbedingungen“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Wir wollen diskutieren:</a:t>
            </a:r>
          </a:p>
          <a:p>
            <a:pPr marL="0" indent="0">
              <a:buNone/>
            </a:pPr>
            <a:endParaRPr lang="de-DE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/>
              <a:t>Wie viele Regeln der Fachlichkeit sollte ein Standard technisch abbilden?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/>
              <a:t>Wo und wie sollte Schematron in der XÖV-Standardisierung eingesetzt werden?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/>
              <a:t>An welchen Stellen kann Schematron zur Flexibilität im Betrieb beitragen?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 smtClean="0"/>
          </a:p>
          <a:p>
            <a:endParaRPr lang="de-DE" sz="2000" dirty="0" smtClean="0"/>
          </a:p>
          <a:p>
            <a:pPr marL="457200" lvl="1" indent="0">
              <a:buNone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1971"/>
            <a:ext cx="5928360" cy="22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5913" y="2130426"/>
            <a:ext cx="7126287" cy="866527"/>
          </a:xfrm>
        </p:spPr>
        <p:txBody>
          <a:bodyPr/>
          <a:lstStyle/>
          <a:p>
            <a:r>
              <a:rPr lang="de-DE" sz="2800" dirty="0"/>
              <a:t>Vielen Dank für Ihre Aufmerksamkeit!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 Fabian Büttner| </a:t>
            </a:r>
            <a:r>
              <a:rPr lang="de-DE" dirty="0" err="1" smtClean="0"/>
              <a:t>kosit</a:t>
            </a:r>
            <a:r>
              <a:rPr lang="de-DE" dirty="0" smtClean="0"/>
              <a:t> (at) finanzen.bremen.de </a:t>
            </a:r>
            <a:r>
              <a:rPr lang="de-DE" dirty="0"/>
              <a:t>| </a:t>
            </a:r>
            <a:r>
              <a:rPr lang="de-DE" dirty="0" smtClean="0"/>
              <a:t>www.xoev.de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1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buFont typeface="Wingdings" panose="05000000000000000000" pitchFamily="2" charset="2"/>
              <a:buChar char="§"/>
            </a:pPr>
            <a:r>
              <a:rPr lang="de-DE" sz="2000" dirty="0" smtClean="0"/>
              <a:t>Informationsverbünde </a:t>
            </a:r>
            <a:r>
              <a:rPr lang="de-DE" sz="2000" b="1" dirty="0"/>
              <a:t>wachsen</a:t>
            </a:r>
            <a:r>
              <a:rPr lang="de-DE" sz="2000" dirty="0"/>
              <a:t> </a:t>
            </a:r>
            <a:r>
              <a:rPr lang="de-DE" sz="2000" dirty="0" smtClean="0"/>
              <a:t>und werden </a:t>
            </a:r>
            <a:r>
              <a:rPr lang="de-DE" sz="2000" b="1" dirty="0" smtClean="0"/>
              <a:t>heterogener</a:t>
            </a:r>
            <a:endParaRPr lang="de-DE" sz="2000" b="1" dirty="0"/>
          </a:p>
          <a:p>
            <a:pPr lvl="1" fontAlgn="ctr">
              <a:buFont typeface="Courier New" panose="02070309020205020404" pitchFamily="49" charset="0"/>
              <a:buChar char="o"/>
            </a:pPr>
            <a:r>
              <a:rPr lang="de-DE" sz="1800" dirty="0"/>
              <a:t>Digitalisierung </a:t>
            </a:r>
            <a:endParaRPr lang="de-DE" sz="1800" dirty="0" smtClean="0"/>
          </a:p>
          <a:p>
            <a:pPr lvl="1" fontAlgn="ctr">
              <a:buFont typeface="Courier New" panose="02070309020205020404" pitchFamily="49" charset="0"/>
              <a:buChar char="o"/>
            </a:pPr>
            <a:r>
              <a:rPr lang="de-DE" sz="1800" dirty="0" smtClean="0"/>
              <a:t>OZG</a:t>
            </a:r>
            <a:endParaRPr lang="de-DE" sz="1800" dirty="0"/>
          </a:p>
          <a:p>
            <a:pPr lvl="1" fontAlgn="ctr">
              <a:buFont typeface="Courier New" panose="02070309020205020404" pitchFamily="49" charset="0"/>
              <a:buChar char="o"/>
            </a:pP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Stop</a:t>
            </a:r>
            <a:r>
              <a:rPr lang="de-DE" sz="1800" dirty="0" smtClean="0"/>
              <a:t>, </a:t>
            </a:r>
            <a:r>
              <a:rPr lang="de-DE" sz="1800" dirty="0" err="1" smtClean="0"/>
              <a:t>Once-Only</a:t>
            </a:r>
            <a:r>
              <a:rPr lang="de-DE" sz="1800" dirty="0" smtClean="0"/>
              <a:t>, …</a:t>
            </a:r>
            <a:endParaRPr lang="de-DE" sz="1800" dirty="0"/>
          </a:p>
          <a:p>
            <a:pPr fontAlgn="ct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Bedarf nach mehr Kontrolle über die Datenqualität </a:t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Mehr Geschäftsregeln in XÖV-Standards umsetzen</a:t>
            </a:r>
            <a:endParaRPr lang="de-DE" sz="2000" dirty="0" smtClean="0"/>
          </a:p>
          <a:p>
            <a:pPr fontAlgn="ctr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Bedarf nach stabileren, weniger komplexen Standards </a:t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 Geschäftsregeln besser umsetzen</a:t>
            </a:r>
            <a:endParaRPr lang="de-DE" sz="2000" dirty="0" smtClean="0"/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2000" dirty="0" smtClean="0"/>
              <a:t>Schematron: </a:t>
            </a:r>
          </a:p>
          <a:p>
            <a:pPr lvl="1"/>
            <a:r>
              <a:rPr lang="de-DE" sz="1800" dirty="0" smtClean="0"/>
              <a:t>Weiteres XÖV-Werkzeug zur Spezifikation von Geschäftsregeln</a:t>
            </a:r>
          </a:p>
          <a:p>
            <a:pPr lvl="1"/>
            <a:r>
              <a:rPr lang="de-DE" sz="1800" dirty="0" smtClean="0"/>
              <a:t>ISO-Standard</a:t>
            </a:r>
            <a:endParaRPr lang="de-DE" sz="1800" dirty="0"/>
          </a:p>
          <a:p>
            <a:pPr lvl="1"/>
            <a:r>
              <a:rPr lang="de-DE" sz="1800" dirty="0" smtClean="0"/>
              <a:t>Die Modellierungswelt </a:t>
            </a:r>
            <a:r>
              <a:rPr lang="de-DE" sz="1800" dirty="0"/>
              <a:t>wird </a:t>
            </a:r>
            <a:r>
              <a:rPr lang="de-DE" sz="1800" dirty="0" smtClean="0"/>
              <a:t>leistungsfähiger – </a:t>
            </a:r>
            <a:r>
              <a:rPr lang="de-DE" sz="1800" dirty="0"/>
              <a:t>aber auch komplexer</a:t>
            </a:r>
          </a:p>
          <a:p>
            <a:pPr lvl="1"/>
            <a:r>
              <a:rPr lang="de-DE" sz="1800" dirty="0" smtClean="0"/>
              <a:t>Handreichungen </a:t>
            </a:r>
            <a:r>
              <a:rPr lang="de-DE" sz="1800" dirty="0"/>
              <a:t>zum </a:t>
            </a:r>
            <a:r>
              <a:rPr lang="de-DE" sz="1800" dirty="0" smtClean="0"/>
              <a:t>Einsatz werden benötigt</a:t>
            </a:r>
            <a:endParaRPr lang="de-DE" sz="1800" dirty="0"/>
          </a:p>
          <a:p>
            <a:pPr lvl="1" fontAlgn="ctr"/>
            <a:endParaRPr lang="de-DE" sz="1800" dirty="0" smtClean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stehen Geschäftsregeln auf unser Agenda?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7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864625"/>
              </p:ext>
            </p:extLst>
          </p:nvPr>
        </p:nvGraphicFramePr>
        <p:xfrm>
          <a:off x="623888" y="1628775"/>
          <a:ext cx="110887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3352" y="1196752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Geschäftsregeln aus Sicht der XÖV-Standardisierung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079776" y="5630539"/>
            <a:ext cx="3317999" cy="7020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083944" y="1340768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412">
            <a:off x="7971701" y="1667499"/>
            <a:ext cx="1436497" cy="6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362F19-187D-4AEE-85D9-7A698ED4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64362F19-187D-4AEE-85D9-7A698ED46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64362F19-187D-4AEE-85D9-7A698ED4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64362F19-187D-4AEE-85D9-7A698ED4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532516-3AAF-4EE7-BA14-62A02A921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3C532516-3AAF-4EE7-BA14-62A02A921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C532516-3AAF-4EE7-BA14-62A02A921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C532516-3AAF-4EE7-BA14-62A02A921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6E6174-BE93-427B-B705-097639E97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1E6E6174-BE93-427B-B705-097639E97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1E6E6174-BE93-427B-B705-097639E97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1E6E6174-BE93-427B-B705-097639E97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31B584-A7FE-4FEB-A940-D0CD7895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BE31B584-A7FE-4FEB-A940-D0CD78959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BE31B584-A7FE-4FEB-A940-D0CD7895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BE31B584-A7FE-4FEB-A940-D0CD7895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D238D2-A821-4EE9-B1CB-AA57A665C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E0D238D2-A821-4EE9-B1CB-AA57A665C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E0D238D2-A821-4EE9-B1CB-AA57A665C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E0D238D2-A821-4EE9-B1CB-AA57A665C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B24F8B-39C8-4ABD-8470-63C5EA7FC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B7B24F8B-39C8-4ABD-8470-63C5EA7FC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B7B24F8B-39C8-4ABD-8470-63C5EA7FC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B7B24F8B-39C8-4ABD-8470-63C5EA7FC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E8F53-607E-4EB7-AD9F-1F31157E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BEBE8F53-607E-4EB7-AD9F-1F31157E2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BEBE8F53-607E-4EB7-AD9F-1F31157E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BEBE8F53-607E-4EB7-AD9F-1F31157E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91D3CC-24EB-4428-BE7D-1810A4A85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6691D3CC-24EB-4428-BE7D-1810A4A85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6691D3CC-24EB-4428-BE7D-1810A4A85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6691D3CC-24EB-4428-BE7D-1810A4A85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1B4D0E-9E79-4111-A585-963924D96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D51B4D0E-9E79-4111-A585-963924D96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D51B4D0E-9E79-4111-A585-963924D96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D51B4D0E-9E79-4111-A585-963924D96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936F90-32C9-493E-A620-3E83EE92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57936F90-32C9-493E-A620-3E83EE92A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57936F90-32C9-493E-A620-3E83EE92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57936F90-32C9-493E-A620-3E83EE92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B66E2-DDF2-4CA2-BDDE-DD7EA15D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7BEB66E2-DDF2-4CA2-BDDE-DD7EA15D8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7BEB66E2-DDF2-4CA2-BDDE-DD7EA15D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7BEB66E2-DDF2-4CA2-BDDE-DD7EA15D8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61A90A-B1B7-435A-930F-F47ECF12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graphicEl>
                                              <a:dgm id="{B361A90A-B1B7-435A-930F-F47ECF128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B361A90A-B1B7-435A-930F-F47ECF12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B361A90A-B1B7-435A-930F-F47ECF12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643F8-F4A0-42C2-90A4-674166AAD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0DC643F8-F4A0-42C2-90A4-674166AAD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0DC643F8-F4A0-42C2-90A4-674166AAD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0DC643F8-F4A0-42C2-90A4-674166AAD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5BE7F-4106-4FE5-96FE-7DD9C83C7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5355BE7F-4106-4FE5-96FE-7DD9C83C7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5355BE7F-4106-4FE5-96FE-7DD9C83C7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5355BE7F-4106-4FE5-96FE-7DD9C83C7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4C5159-C251-4CDF-8B90-98ECA10BA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graphicEl>
                                              <a:dgm id="{BA4C5159-C251-4CDF-8B90-98ECA10BA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graphicEl>
                                              <a:dgm id="{BA4C5159-C251-4CDF-8B90-98ECA10BA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BA4C5159-C251-4CDF-8B90-98ECA10BA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AD663A-11C3-485F-98DC-B1FCC33A9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graphicEl>
                                              <a:dgm id="{31AD663A-11C3-485F-98DC-B1FCC33A9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graphicEl>
                                              <a:dgm id="{31AD663A-11C3-485F-98DC-B1FCC33A9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graphicEl>
                                              <a:dgm id="{31AD663A-11C3-485F-98DC-B1FCC33A9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D8315-5982-4D6A-ACA3-C43E7C2C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>
                                            <p:graphicEl>
                                              <a:dgm id="{A0AD8315-5982-4D6A-ACA3-C43E7C2CE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graphicEl>
                                              <a:dgm id="{A0AD8315-5982-4D6A-ACA3-C43E7C2C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A0AD8315-5982-4D6A-ACA3-C43E7C2C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B7E9D-7506-4C40-8658-8188F909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>
                                            <p:graphicEl>
                                              <a:dgm id="{C7CB7E9D-7506-4C40-8658-8188F909B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graphicEl>
                                              <a:dgm id="{C7CB7E9D-7506-4C40-8658-8188F909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C7CB7E9D-7506-4C40-8658-8188F909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2E58E-36A8-49C7-8827-85D7DF2FF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>
                                            <p:graphicEl>
                                              <a:dgm id="{C592E58E-36A8-49C7-8827-85D7DF2FF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592E58E-36A8-49C7-8827-85D7DF2FF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C592E58E-36A8-49C7-8827-85D7DF2FF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60D7D-4021-4732-9B63-21603CDC8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">
                                            <p:graphicEl>
                                              <a:dgm id="{98760D7D-4021-4732-9B63-21603CDC8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98760D7D-4021-4732-9B63-21603CDC8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98760D7D-4021-4732-9B63-21603CDC8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B41796-0FFF-4DE6-8194-43BCCE7EE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>
                                            <p:graphicEl>
                                              <a:dgm id="{2CB41796-0FFF-4DE6-8194-43BCCE7EE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2CB41796-0FFF-4DE6-8194-43BCCE7EE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graphicEl>
                                              <a:dgm id="{2CB41796-0FFF-4DE6-8194-43BCCE7EE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8F678E-4ABD-4E14-9572-6D72DFA2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">
                                            <p:graphicEl>
                                              <a:dgm id="{568F678E-4ABD-4E14-9572-6D72DFA2F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568F678E-4ABD-4E14-9572-6D72DFA2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568F678E-4ABD-4E14-9572-6D72DFA2F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6C7298-0B92-4FBD-9E9B-946116341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">
                                            <p:graphicEl>
                                              <a:dgm id="{856C7298-0B92-4FBD-9E9B-946116341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856C7298-0B92-4FBD-9E9B-946116341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>
                                            <p:graphicEl>
                                              <a:dgm id="{856C7298-0B92-4FBD-9E9B-946116341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53CF8-B24D-4B4B-9AA7-5289CA46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>
                                            <p:graphicEl>
                                              <a:dgm id="{C5053CF8-B24D-4B4B-9AA7-5289CA460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>
                                            <p:graphicEl>
                                              <a:dgm id="{C5053CF8-B24D-4B4B-9AA7-5289CA46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C5053CF8-B24D-4B4B-9AA7-5289CA460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F541A-9C3D-40DC-B28B-04C7CE8C6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">
                                            <p:graphicEl>
                                              <a:dgm id="{185F541A-9C3D-40DC-B28B-04C7CE8C6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graphicEl>
                                              <a:dgm id="{185F541A-9C3D-40DC-B28B-04C7CE8C6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graphicEl>
                                              <a:dgm id="{185F541A-9C3D-40DC-B28B-04C7CE8C6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01A643-E66D-44B5-BC1B-1F063C145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">
                                            <p:graphicEl>
                                              <a:dgm id="{AA01A643-E66D-44B5-BC1B-1F063C145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>
                                            <p:graphicEl>
                                              <a:dgm id="{AA01A643-E66D-44B5-BC1B-1F063C145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AA01A643-E66D-44B5-BC1B-1F063C145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E9A74-B7EA-4C15-8B23-8BCD8CB6C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">
                                            <p:graphicEl>
                                              <a:dgm id="{152E9A74-B7EA-4C15-8B23-8BCD8CB6C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>
                                            <p:graphicEl>
                                              <a:dgm id="{152E9A74-B7EA-4C15-8B23-8BCD8CB6C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">
                                            <p:graphicEl>
                                              <a:dgm id="{152E9A74-B7EA-4C15-8B23-8BCD8CB6C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463C51-999E-4737-8B77-2E5A9D02F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">
                                            <p:graphicEl>
                                              <a:dgm id="{88463C51-999E-4737-8B77-2E5A9D02F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">
                                            <p:graphicEl>
                                              <a:dgm id="{88463C51-999E-4737-8B77-2E5A9D02F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88463C51-999E-4737-8B77-2E5A9D02F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A50FE-1D35-4F6D-BE78-A0117284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">
                                            <p:graphicEl>
                                              <a:dgm id="{5E9A50FE-1D35-4F6D-BE78-A0117284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">
                                            <p:graphicEl>
                                              <a:dgm id="{5E9A50FE-1D35-4F6D-BE78-A0117284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">
                                            <p:graphicEl>
                                              <a:dgm id="{5E9A50FE-1D35-4F6D-BE78-A0117284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3" y="1628800"/>
            <a:ext cx="9217024" cy="4525963"/>
          </a:xfrm>
        </p:spPr>
        <p:txBody>
          <a:bodyPr/>
          <a:lstStyle/>
          <a:p>
            <a:r>
              <a:rPr lang="de-DE" dirty="0" smtClean="0"/>
              <a:t>Was ist das Regelungsziel für den XÖV-Standard?</a:t>
            </a:r>
          </a:p>
          <a:p>
            <a:pPr lvl="1"/>
            <a:r>
              <a:rPr lang="de-DE" dirty="0" smtClean="0"/>
              <a:t>Daten werden richtig übermittelt?</a:t>
            </a:r>
            <a:endParaRPr lang="de-DE" dirty="0"/>
          </a:p>
          <a:p>
            <a:pPr lvl="1"/>
            <a:r>
              <a:rPr lang="de-DE" dirty="0" smtClean="0"/>
              <a:t>(stärker:) Nur richtige Daten werden übermittelt?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Wie soll ein XÖV-Standard Regeln umsetzen?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Es gibt vermutlich keine universelle Antwort 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288" y="1618215"/>
            <a:ext cx="4210257" cy="1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530" y="1643246"/>
            <a:ext cx="3928110" cy="22898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504" y="1540326"/>
            <a:ext cx="3359696" cy="520678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239" y="1540326"/>
            <a:ext cx="4754735" cy="5129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Modellierung von Datenkränzen: XGewerbeanzeige 2.0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2" y="1628800"/>
            <a:ext cx="6912768" cy="4525963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Syntax einer Gewerbeanzeige aus fachlicher Sicht: </a:t>
            </a:r>
            <a:br>
              <a:rPr lang="de-DE" sz="2000" dirty="0" smtClean="0"/>
            </a:br>
            <a:r>
              <a:rPr lang="de-DE" sz="2000" dirty="0" smtClean="0"/>
              <a:t>ca. 200 Datenfelder in ca. 30 Feldgruppen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12 Empfängern sind unterschiedliche Teile davon mitzuteilen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smtClean="0"/>
              <a:t>Anforderung: Zulässigen Datenkranz technisch prüfen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Umsetzung rein mit XML Schema hätte bedeutet: </a:t>
            </a:r>
            <a:endParaRPr lang="de-DE" sz="2000" dirty="0"/>
          </a:p>
          <a:p>
            <a:pPr lvl="1"/>
            <a:r>
              <a:rPr lang="de-DE" sz="1800" dirty="0"/>
              <a:t>Über 300 komplexe Datentypen </a:t>
            </a:r>
          </a:p>
          <a:p>
            <a:pPr lvl="1">
              <a:spcAft>
                <a:spcPts val="600"/>
              </a:spcAft>
            </a:pPr>
            <a:r>
              <a:rPr lang="de-DE" sz="1800" dirty="0" smtClean="0"/>
              <a:t>(etwas </a:t>
            </a:r>
            <a:r>
              <a:rPr lang="de-DE" sz="1800" dirty="0"/>
              <a:t>weniger bei Aufgabe eines zentralen Datenmodells)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Lösung in XGewerbeanzeige 2.0: </a:t>
            </a:r>
          </a:p>
          <a:p>
            <a:pPr lvl="1"/>
            <a:r>
              <a:rPr lang="de-DE" sz="1800" dirty="0"/>
              <a:t>XML Schema nur für die reine Syntax</a:t>
            </a:r>
          </a:p>
          <a:p>
            <a:pPr lvl="1"/>
            <a:r>
              <a:rPr lang="de-DE" sz="1800" dirty="0"/>
              <a:t>ca. 30 komplexe Datentypen</a:t>
            </a:r>
          </a:p>
          <a:p>
            <a:pPr lvl="1"/>
            <a:r>
              <a:rPr lang="de-DE" sz="1800" dirty="0"/>
              <a:t>„Datenkranz-Matrix“ </a:t>
            </a:r>
            <a:r>
              <a:rPr lang="de-DE" sz="1800" dirty="0" smtClean="0"/>
              <a:t>in </a:t>
            </a:r>
            <a:r>
              <a:rPr lang="de-DE" sz="1800" dirty="0"/>
              <a:t>Schematron umgesetzt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0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die Modellierung zulässiger Datenkränze: XGewerbeanzeige 2.0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half" idx="1"/>
          </p:nvPr>
        </p:nvSpPr>
        <p:spPr>
          <a:xfrm>
            <a:off x="623392" y="1637285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Syntax (XML Schema)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half" idx="2"/>
          </p:nvPr>
        </p:nvSpPr>
        <p:spPr>
          <a:xfrm>
            <a:off x="6171480" y="1588071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Zulässige Datenkränze (Schematron)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4" y="2060848"/>
            <a:ext cx="4967288" cy="330993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014" y="2095278"/>
            <a:ext cx="4986338" cy="1804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014" y="3979318"/>
            <a:ext cx="5067300" cy="28098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551712" y="1664401"/>
            <a:ext cx="10567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XÖV 2.1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272464" y="1635127"/>
            <a:ext cx="119776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zusätzlich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785426" y="5733656"/>
            <a:ext cx="707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XGewerbeanzeige 2.0 ist verfügbar unter </a:t>
            </a:r>
            <a:r>
              <a:rPr lang="de-DE" dirty="0" smtClean="0">
                <a:hlinkClick r:id="rId6"/>
              </a:rPr>
              <a:t>www.xgewerbeanzeige.de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694055" y="4571271"/>
            <a:ext cx="433965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Diese „Matrix-Darstellung“ ist noch nicht 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universell in XÖV anwendbar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1048" y="2174892"/>
            <a:ext cx="11175591" cy="32755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 smtClean="0"/>
              <a:t>&lt;</a:t>
            </a:r>
            <a:r>
              <a:rPr lang="de-DE" sz="2400" dirty="0" err="1"/>
              <a:t>sch:rule</a:t>
            </a:r>
            <a:r>
              <a:rPr lang="de-DE" sz="2400" dirty="0"/>
              <a:t> </a:t>
            </a:r>
            <a:r>
              <a:rPr lang="de-DE" sz="2400" dirty="0" err="1"/>
              <a:t>context</a:t>
            </a:r>
            <a:r>
              <a:rPr lang="de-DE" sz="2400" dirty="0"/>
              <a:t>="</a:t>
            </a:r>
            <a:r>
              <a:rPr lang="de-DE" sz="2400" dirty="0" smtClean="0"/>
              <a:t>xga:ea.gewerbemeldung.0220//</a:t>
            </a:r>
            <a:r>
              <a:rPr lang="de-DE" sz="2400" dirty="0" err="1"/>
              <a:t>xga:beteiligtePerson</a:t>
            </a:r>
            <a:r>
              <a:rPr lang="de-DE" sz="2400" dirty="0"/>
              <a:t>"&gt;</a:t>
            </a:r>
          </a:p>
          <a:p>
            <a:r>
              <a:rPr lang="de-DE" sz="2400" dirty="0" smtClean="0"/>
              <a:t>    ...    </a:t>
            </a:r>
            <a:endParaRPr lang="de-DE" sz="2400" dirty="0"/>
          </a:p>
          <a:p>
            <a:r>
              <a:rPr lang="de-DE" sz="2400" dirty="0" smtClean="0"/>
              <a:t>    &lt;</a:t>
            </a:r>
            <a:r>
              <a:rPr lang="de-DE" sz="2400" dirty="0" err="1"/>
              <a:t>sch:assert</a:t>
            </a:r>
            <a:r>
              <a:rPr lang="de-DE" sz="2400" dirty="0"/>
              <a:t> </a:t>
            </a:r>
            <a:r>
              <a:rPr lang="de-DE" sz="2400" dirty="0" err="1" smtClean="0"/>
              <a:t>test</a:t>
            </a:r>
            <a:r>
              <a:rPr lang="de-DE" sz="2400" dirty="0" smtClean="0"/>
              <a:t>=„</a:t>
            </a:r>
            <a:r>
              <a:rPr lang="de-DE" sz="2400" dirty="0" err="1" smtClean="0"/>
              <a:t>empty</a:t>
            </a:r>
            <a:r>
              <a:rPr lang="de-DE" sz="2400" dirty="0" smtClean="0"/>
              <a:t>(</a:t>
            </a:r>
            <a:r>
              <a:rPr lang="de-DE" sz="2400" dirty="0" err="1" smtClean="0"/>
              <a:t>xga:geschlecht</a:t>
            </a:r>
            <a:r>
              <a:rPr lang="de-DE" sz="2400" dirty="0" smtClean="0"/>
              <a:t>)" </a:t>
            </a:r>
            <a:r>
              <a:rPr lang="de-DE" sz="2400" dirty="0" err="1" smtClean="0"/>
              <a:t>id</a:t>
            </a:r>
            <a:r>
              <a:rPr lang="de-DE" sz="2400" dirty="0" smtClean="0"/>
              <a:t>=</a:t>
            </a:r>
            <a:r>
              <a:rPr lang="de-DE" sz="2400" dirty="0"/>
              <a:t>"</a:t>
            </a:r>
            <a:r>
              <a:rPr lang="de-DE" sz="2400" dirty="0" smtClean="0"/>
              <a:t>…"&gt;</a:t>
            </a:r>
            <a:endParaRPr lang="de-DE" sz="2400" dirty="0"/>
          </a:p>
          <a:p>
            <a:r>
              <a:rPr lang="de-DE" sz="2400" dirty="0" smtClean="0"/>
              <a:t>        </a:t>
            </a:r>
            <a:r>
              <a:rPr lang="de-DE" sz="2400" b="1" dirty="0" smtClean="0"/>
              <a:t>Das </a:t>
            </a:r>
            <a:r>
              <a:rPr lang="de-DE" sz="2400" b="1" dirty="0" err="1"/>
              <a:t>Kindelement</a:t>
            </a:r>
            <a:r>
              <a:rPr lang="de-DE" sz="2400" b="1" dirty="0"/>
              <a:t> </a:t>
            </a:r>
            <a:r>
              <a:rPr lang="de-DE" sz="2400" b="1" dirty="0" err="1"/>
              <a:t>xga:geschlecht</a:t>
            </a:r>
            <a:r>
              <a:rPr lang="de-DE" sz="2400" b="1" dirty="0"/>
              <a:t> </a:t>
            </a:r>
            <a:r>
              <a:rPr lang="de-DE" sz="2400" b="1" dirty="0" smtClean="0"/>
              <a:t>darf in </a:t>
            </a:r>
            <a:r>
              <a:rPr lang="de-DE" sz="2400" b="1" dirty="0"/>
              <a:t>diesem Kontext </a:t>
            </a:r>
            <a:r>
              <a:rPr lang="de-DE" sz="2400" b="1" dirty="0" smtClean="0"/>
              <a:t>nicht angegeben </a:t>
            </a:r>
            <a:r>
              <a:rPr lang="de-DE" sz="2400" b="1" dirty="0"/>
              <a:t>werden</a:t>
            </a:r>
            <a:r>
              <a:rPr lang="de-DE" sz="2400" b="1" dirty="0" smtClean="0"/>
              <a:t>.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&lt;/</a:t>
            </a:r>
            <a:r>
              <a:rPr lang="de-DE" sz="2400" dirty="0" err="1"/>
              <a:t>sch:assert</a:t>
            </a:r>
            <a:r>
              <a:rPr lang="de-DE" sz="2400" dirty="0"/>
              <a:t>&gt;</a:t>
            </a:r>
          </a:p>
          <a:p>
            <a:r>
              <a:rPr lang="de-DE" sz="2400" dirty="0" smtClean="0"/>
              <a:t>    ...</a:t>
            </a:r>
            <a:endParaRPr lang="de-DE" sz="2400" dirty="0"/>
          </a:p>
          <a:p>
            <a:r>
              <a:rPr lang="de-DE" sz="2400" dirty="0"/>
              <a:t>&lt;/</a:t>
            </a:r>
            <a:r>
              <a:rPr lang="de-DE" sz="2400" dirty="0" err="1"/>
              <a:t>sch:rule</a:t>
            </a:r>
            <a:r>
              <a:rPr lang="de-DE" sz="2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639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animBg="1"/>
      <p:bldP spid="1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Fragenkomplex: Modellierung von Integritätsbedingungen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3392" y="1628800"/>
            <a:ext cx="6336704" cy="4525963"/>
          </a:xfrm>
        </p:spPr>
        <p:txBody>
          <a:bodyPr/>
          <a:lstStyle/>
          <a:p>
            <a:pPr marL="0" indent="0" fontAlgn="ctr">
              <a:buNone/>
            </a:pPr>
            <a:r>
              <a:rPr lang="de-DE" sz="1800" b="1" dirty="0" smtClean="0"/>
              <a:t>Beispiele</a:t>
            </a:r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1600" dirty="0"/>
              <a:t>„Ein in einer Nachricht übermittelter Ereigniszeitpunkt darf nicht nach dem Erstellungszeitpunkt der Nachricht liegen</a:t>
            </a:r>
            <a:r>
              <a:rPr lang="de-DE" sz="1600" dirty="0" smtClean="0"/>
              <a:t>.“</a:t>
            </a:r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1600" dirty="0" smtClean="0"/>
              <a:t>„</a:t>
            </a:r>
            <a:r>
              <a:rPr lang="de-DE" sz="1600" dirty="0"/>
              <a:t>In der Nachricht 0201 an die Wegzugsmeldebehörde sind […] im Element umzugsverband/[…]/</a:t>
            </a:r>
            <a:r>
              <a:rPr lang="de-DE" sz="1600" dirty="0" err="1"/>
              <a:t>wohnung.autor</a:t>
            </a:r>
            <a:r>
              <a:rPr lang="de-DE" sz="1600" dirty="0"/>
              <a:t>/</a:t>
            </a:r>
            <a:r>
              <a:rPr lang="de-DE" sz="1600" dirty="0" err="1"/>
              <a:t>statusderwohnung</a:t>
            </a:r>
            <a:r>
              <a:rPr lang="de-DE" sz="1600" dirty="0"/>
              <a:t> nur die Schlüssel 0 und 1 aus der Schlüsseltabelle „Wohnungsstatus“ zulässig</a:t>
            </a:r>
            <a:r>
              <a:rPr lang="de-DE" sz="1600" dirty="0" smtClean="0"/>
              <a:t>.“</a:t>
            </a:r>
          </a:p>
          <a:p>
            <a:pPr fontAlgn="ctr">
              <a:buFont typeface="Wingdings" panose="05000000000000000000" pitchFamily="2" charset="2"/>
              <a:buChar char="§"/>
            </a:pPr>
            <a:r>
              <a:rPr lang="de-DE" sz="1600" dirty="0" smtClean="0"/>
              <a:t>„</a:t>
            </a:r>
            <a:r>
              <a:rPr lang="de-DE" sz="1600" dirty="0"/>
              <a:t>Die Angaben zum Geburtstag und -ort des Kindes werden sowohl unter </a:t>
            </a:r>
            <a:r>
              <a:rPr lang="de-DE" sz="1600" dirty="0" err="1"/>
              <a:t>kind</a:t>
            </a:r>
            <a:r>
              <a:rPr lang="de-DE" sz="1600" dirty="0"/>
              <a:t>/</a:t>
            </a:r>
            <a:r>
              <a:rPr lang="de-DE" sz="1600" dirty="0" err="1"/>
              <a:t>geburt</a:t>
            </a:r>
            <a:r>
              <a:rPr lang="de-DE" sz="1600" dirty="0"/>
              <a:t>/</a:t>
            </a:r>
            <a:r>
              <a:rPr lang="de-DE" sz="1600" dirty="0" err="1"/>
              <a:t>geburtsdaten</a:t>
            </a:r>
            <a:r>
              <a:rPr lang="de-DE" sz="1600" dirty="0"/>
              <a:t> als auch unter </a:t>
            </a:r>
            <a:r>
              <a:rPr lang="de-DE" sz="1600" dirty="0" err="1"/>
              <a:t>geburtseintragKind</a:t>
            </a:r>
            <a:r>
              <a:rPr lang="de-DE" sz="1600" dirty="0"/>
              <a:t>/geburtsangaben </a:t>
            </a:r>
            <a:r>
              <a:rPr lang="de-DE" sz="1600" dirty="0" smtClean="0"/>
              <a:t>übermittelt</a:t>
            </a:r>
            <a:r>
              <a:rPr lang="de-DE" sz="1600" dirty="0"/>
              <a:t>. Beide Angaben müssen identisch sein</a:t>
            </a:r>
            <a:r>
              <a:rPr lang="de-DE" sz="1600" dirty="0" smtClean="0"/>
              <a:t>.“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628800"/>
            <a:ext cx="49339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die Modellierung von Integritätsbedingungen: XGewerbeanzeige 2.0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520" y="1772817"/>
            <a:ext cx="3319272" cy="124472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91" y="3010761"/>
            <a:ext cx="3312986" cy="110328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24918" y="4293096"/>
            <a:ext cx="56166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87171" y="5323260"/>
            <a:ext cx="56166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46" y="4166917"/>
            <a:ext cx="3454432" cy="10341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51" y="5202896"/>
            <a:ext cx="3347561" cy="110642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768" y="1760910"/>
            <a:ext cx="8055001" cy="37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die Modellierung von Integritätsbedingungen</a:t>
            </a:r>
            <a:br>
              <a:rPr lang="de-DE" dirty="0" smtClean="0"/>
            </a:br>
            <a:r>
              <a:rPr lang="de-DE" dirty="0" smtClean="0"/>
              <a:t>XGewerbeanzeige 2.0: „fachlicher Korrektheit“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564904"/>
            <a:ext cx="2822104" cy="356126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Auf Wunsch </a:t>
            </a:r>
            <a:r>
              <a:rPr lang="de-DE" dirty="0" smtClean="0"/>
              <a:t>der Beteiligten</a:t>
            </a:r>
            <a:endParaRPr lang="de-DE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Ziel: Datenqualität erhöhen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Spannende Frage: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Ist </a:t>
            </a:r>
            <a:r>
              <a:rPr lang="de-DE" dirty="0"/>
              <a:t>dies </a:t>
            </a:r>
            <a:r>
              <a:rPr lang="de-DE" dirty="0" smtClean="0"/>
              <a:t>„übergriffig“?</a:t>
            </a:r>
            <a:endParaRPr lang="de-DE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Besonders relevant im </a:t>
            </a:r>
            <a:br>
              <a:rPr lang="de-DE" dirty="0" smtClean="0"/>
            </a:br>
            <a:r>
              <a:rPr lang="de-DE" dirty="0" smtClean="0"/>
              <a:t>Kontext der OZG-Umsetzung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A4BA-3652-4297-8855-90FAA749253C}" type="datetime1">
              <a:rPr lang="de-DE" smtClean="0"/>
              <a:t>05.10.2018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Koordinierungsstelle für IT-Standards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A49E-7CCA-410E-9F5B-5B531C76101A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1948772"/>
            <a:ext cx="8568952" cy="4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KoSIT Standard Vorlage_NEU</Template>
  <TotalTime>0</TotalTime>
  <Words>473</Words>
  <Application>Microsoft Office PowerPoint</Application>
  <PresentationFormat>Breitbild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Benutzerdefiniertes Design</vt:lpstr>
      <vt:lpstr>Geschäftsregeln in XÖV-Standards XÖV-Konferenz 2018</vt:lpstr>
      <vt:lpstr>Warum stehen Geschäftsregeln auf unser Agenda?</vt:lpstr>
      <vt:lpstr>Geschäftsregeln aus Sicht der XÖV-Standardisierung</vt:lpstr>
      <vt:lpstr>Fragestellungen</vt:lpstr>
      <vt:lpstr>Modellierung von Datenkränzen: XGewerbeanzeige 2.0</vt:lpstr>
      <vt:lpstr>Beispiel für die Modellierung zulässiger Datenkränze: XGewerbeanzeige 2.0</vt:lpstr>
      <vt:lpstr>Fragenkomplex: Modellierung von Integritätsbedingungen</vt:lpstr>
      <vt:lpstr>Beispiel für die Modellierung von Integritätsbedingungen: XGewerbeanzeige 2.0</vt:lpstr>
      <vt:lpstr>Beispiel für die Modellierung von Integritätsbedingungen XGewerbeanzeige 2.0: „fachlicher Korrektheit“</vt:lpstr>
      <vt:lpstr>Gegenüberstellung</vt:lpstr>
      <vt:lpstr>Thesen für den morgigen Workshop</vt:lpstr>
      <vt:lpstr>Vielen Dank für Ihre Aufmerksamkeit!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Steimke, Frank (Finanzen, 02-4)</dc:creator>
  <cp:lastModifiedBy>Konrad, Eugen (Finanzen, 02-25)</cp:lastModifiedBy>
  <cp:revision>390</cp:revision>
  <cp:lastPrinted>2018-09-26T06:29:19Z</cp:lastPrinted>
  <dcterms:created xsi:type="dcterms:W3CDTF">2017-09-26T09:29:18Z</dcterms:created>
  <dcterms:modified xsi:type="dcterms:W3CDTF">2018-10-05T14:38:58Z</dcterms:modified>
  <cp:contentStatus>Entwurf</cp:contentStatus>
</cp:coreProperties>
</file>